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Relationships xmlns="http://schemas.openxmlformats.org/package/2006/relationships"><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2"/>
  </p:sldMasterIdLst>
  <p:notesMasterIdLst>
    <p:notesMasterId r:id="rId3"/>
  </p:notesMasterIdLst>
  <p:sldIdLst>
    <p:sldId id="258" r:id="rId4"/>
  </p:sldIdLst>
  <p:sldSz cx="7560000" cy="10692000"/>
  <p:notesSz cx="10692000" cy="7560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34"/>
    <p:restoredTop sz="94610"/>
  </p:normalViewPr>
  <p:slideViewPr>
    <p:cSldViewPr snapToGrid="0" snapToObjects="1">
      <p:cViewPr varScale="0">
        <p:scale>
          <a:sx n="85" d="100"/>
          <a:sy n="85" d="100"/>
        </p:scale>
        <p:origin x="-1614" y="2520"/>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presProps" Target="presProps.xml" /><Relationship Id="rId6" Type="http://schemas.openxmlformats.org/officeDocument/2006/relationships/viewProps" Target="viewProps.xml" /><Relationship Id="rId7" Type="http://schemas.openxmlformats.org/officeDocument/2006/relationships/tableStyles" Target="tableStyles.xml" /></Relationships>
</file>

<file path=ppt/notesMasters/_rels/notesMaster1.xml.rels><?xml version="1.0" encoding="UTF-8"?><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027"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1028"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1029"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1030"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1"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1032"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082" name="Slide Image Placeholder 1"/>
          <p:cNvSpPr>
            <a:spLocks noGrp="1" noRot="1" noChangeAspect="1"/>
          </p:cNvSpPr>
          <p:nvPr>
            <p:ph type="sldImg"/>
          </p:nvPr>
        </p:nvSpPr>
        <p:spPr/>
      </p:sp>
      <p:sp>
        <p:nvSpPr>
          <p:cNvPr id="1083" name="Notes Placeholder 2"/>
          <p:cNvSpPr>
            <a:spLocks noGrp="1"/>
          </p:cNvSpPr>
          <p:nvPr>
            <p:ph type="body" idx="1"/>
          </p:nvPr>
        </p:nvSpPr>
        <p:spPr/>
        <p:txBody>
          <a:bodyPr/>
          <a:lstStyle/>
          <a:p>
            <a:endParaRPr lang="en-US" dirty="0"/>
          </a:p>
        </p:txBody>
      </p:sp>
      <p:sp>
        <p:nvSpPr>
          <p:cNvPr id="108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0" name=""/>
        <p:cNvGrpSpPr/>
        <p:nvPr/>
      </p:nvGrpSpPr>
      <p:grpSpPr>
        <a:xfrm>
          <a:off x="0" y="0"/>
          <a:ext cx="0" cy="0"/>
          <a:chOff x="0" y="0"/>
          <a:chExt cx="0" cy="0"/>
        </a:xfrm>
      </p:grpSpPr>
    </p:spTree>
  </p:cSld>
  <p:clrMapOvr>
    <a:masterClrMapping/>
  </p:clrMapOvr>
</p:sldLayout>
</file>

<file path=ppt/slideMasters/_rels/slideMaster1.xml.rels><?xml version="1.0" encoding="UTF-8"?><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image" Target="../media/image4.png" /><Relationship Id="rId5" Type="http://schemas.openxmlformats.org/officeDocument/2006/relationships/image" Target="../media/image5.png" /><Relationship Id="rId6" Type="http://schemas.openxmlformats.org/officeDocument/2006/relationships/image" Target="../media/image6.png" /><Relationship Id="rId7" Type="http://schemas.openxmlformats.org/officeDocument/2006/relationships/image" Target="../media/image7.png" /><Relationship Id="rId8" Type="http://schemas.openxmlformats.org/officeDocument/2006/relationships/image" Target="../media/image8.png" /><Relationship Id="rId9" Type="http://schemas.openxmlformats.org/officeDocument/2006/relationships/image" Target="../media/image9.png" /><Relationship Id="rId10" Type="http://schemas.openxmlformats.org/officeDocument/2006/relationships/image" Target="../media/image10.png" /><Relationship Id="rId11" Type="http://schemas.openxmlformats.org/officeDocument/2006/relationships/image" Target="../media/image11.png" /><Relationship Id="rId12" Type="http://schemas.openxmlformats.org/officeDocument/2006/relationships/image" Target="../media/image12.jpeg" /><Relationship Id="rId13" Type="http://schemas.openxmlformats.org/officeDocument/2006/relationships/image" Target="../media/image13.jpeg" /><Relationship Id="rId14" Type="http://schemas.openxmlformats.org/officeDocument/2006/relationships/image" Target="../media/image14.png" /><Relationship Id="rId15" Type="http://schemas.openxmlformats.org/officeDocument/2006/relationships/slideLayout" Target="../slideLayouts/slideLayout1.xml" /><Relationship Id="rId16" Type="http://schemas.openxmlformats.org/officeDocument/2006/relationships/notesSlide" Target="../notesSlides/notesSlide1.xml" /></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0" name=""/>
        <p:cNvGrpSpPr/>
        <p:nvPr/>
      </p:nvGrpSpPr>
      <p:grpSpPr>
        <a:xfrm>
          <a:off x="0" y="0"/>
          <a:ext cx="0" cy="0"/>
          <a:chOff x="0" y="0"/>
          <a:chExt cx="0" cy="0"/>
        </a:xfrm>
      </p:grpSpPr>
      <p:pic>
        <p:nvPicPr>
          <p:cNvPr id="1034" name="Image 0" descr="preencoded.png"/>
          <p:cNvPicPr>
            <a:picLocks noChangeAspect="1"/>
          </p:cNvPicPr>
          <p:nvPr/>
        </p:nvPicPr>
        <p:blipFill>
          <a:blip r:embed="rId1">
            <a:alphaModFix amt="99000"/>
          </a:blip>
          <a:stretch>
            <a:fillRect/>
          </a:stretch>
        </p:blipFill>
        <p:spPr>
          <a:xfrm>
            <a:off x="-116511" y="-86838"/>
            <a:ext cx="7815943" cy="10947921"/>
          </a:xfrm>
          <a:prstGeom prst="rect">
            <a:avLst/>
          </a:prstGeom>
        </p:spPr>
      </p:pic>
      <p:pic>
        <p:nvPicPr>
          <p:cNvPr id="1035" name="Image 3" descr="preencoded.png"/>
          <p:cNvPicPr>
            <a:picLocks noChangeAspect="1"/>
          </p:cNvPicPr>
          <p:nvPr/>
        </p:nvPicPr>
        <p:blipFill>
          <a:blip r:embed="rId2">
            <a:alphaModFix amt="99000"/>
          </a:blip>
          <a:stretch>
            <a:fillRect/>
          </a:stretch>
        </p:blipFill>
        <p:spPr>
          <a:xfrm>
            <a:off x="-405183" y="2672213"/>
            <a:ext cx="5891089" cy="5805584"/>
          </a:xfrm>
          <a:prstGeom prst="rect">
            <a:avLst/>
          </a:prstGeom>
        </p:spPr>
      </p:pic>
      <p:pic>
        <p:nvPicPr>
          <p:cNvPr id="1036" name="Image 4" descr="preencoded.png"/>
          <p:cNvPicPr>
            <a:picLocks noChangeAspect="1"/>
          </p:cNvPicPr>
          <p:nvPr/>
        </p:nvPicPr>
        <p:blipFill>
          <a:blip r:embed="rId3">
            <a:alphaModFix amt="99000"/>
          </a:blip>
          <a:stretch>
            <a:fillRect/>
          </a:stretch>
        </p:blipFill>
        <p:spPr>
          <a:xfrm>
            <a:off x="1293834" y="340315"/>
            <a:ext cx="1899842" cy="1899671"/>
          </a:xfrm>
          <a:prstGeom prst="rect">
            <a:avLst/>
          </a:prstGeom>
        </p:spPr>
      </p:pic>
      <p:pic>
        <p:nvPicPr>
          <p:cNvPr id="1037" name="Image 6" descr="preencoded.png"/>
          <p:cNvPicPr>
            <a:picLocks noChangeAspect="1"/>
          </p:cNvPicPr>
          <p:nvPr/>
        </p:nvPicPr>
        <p:blipFill>
          <a:blip r:embed="rId4">
            <a:alphaModFix amt="99000"/>
          </a:blip>
          <a:stretch>
            <a:fillRect/>
          </a:stretch>
        </p:blipFill>
        <p:spPr>
          <a:xfrm>
            <a:off x="5778981" y="524034"/>
            <a:ext cx="1899842" cy="1899671"/>
          </a:xfrm>
          <a:prstGeom prst="rect">
            <a:avLst/>
          </a:prstGeom>
        </p:spPr>
      </p:pic>
      <p:pic>
        <p:nvPicPr>
          <p:cNvPr id="1038" name="Image 7" descr="preencoded.png"/>
          <p:cNvPicPr>
            <a:picLocks noChangeAspect="1"/>
          </p:cNvPicPr>
          <p:nvPr/>
        </p:nvPicPr>
        <p:blipFill>
          <a:blip r:embed="rId5">
            <a:alphaModFix amt="99000"/>
          </a:blip>
          <a:stretch>
            <a:fillRect/>
          </a:stretch>
        </p:blipFill>
        <p:spPr>
          <a:xfrm>
            <a:off x="835626" y="2401256"/>
            <a:ext cx="698471" cy="698409"/>
          </a:xfrm>
          <a:prstGeom prst="rect">
            <a:avLst/>
          </a:prstGeom>
        </p:spPr>
      </p:pic>
      <p:pic>
        <p:nvPicPr>
          <p:cNvPr id="1039" name="Image 8" descr="preencoded.png"/>
          <p:cNvPicPr>
            <a:picLocks noChangeAspect="1"/>
          </p:cNvPicPr>
          <p:nvPr/>
        </p:nvPicPr>
        <p:blipFill>
          <a:blip r:embed="rId6">
            <a:alphaModFix amt="99000"/>
          </a:blip>
          <a:stretch>
            <a:fillRect/>
          </a:stretch>
        </p:blipFill>
        <p:spPr>
          <a:xfrm>
            <a:off x="5281662" y="3395343"/>
            <a:ext cx="698471" cy="698409"/>
          </a:xfrm>
          <a:prstGeom prst="rect">
            <a:avLst/>
          </a:prstGeom>
        </p:spPr>
      </p:pic>
      <p:sp>
        <p:nvSpPr>
          <p:cNvPr id="1040" name="Text 6"/>
          <p:cNvSpPr txBox="1"/>
          <p:nvPr/>
        </p:nvSpPr>
        <p:spPr>
          <a:xfrm>
            <a:off x="835626" y="6488779"/>
            <a:ext cx="3552467" cy="2192352"/>
          </a:xfrm>
          <a:prstGeom prst="rect">
            <a:avLst/>
          </a:prstGeom>
          <a:noFill/>
          <a:ln/>
        </p:spPr>
        <p:txBody>
          <a:bodyPr wrap="square" rtlCol="0" anchor="ctr"/>
          <a:lstStyle/>
          <a:p>
            <a:pPr marL="0" indent="0" algn="l">
              <a:buNone/>
            </a:pPr>
            <a:endParaRPr lang="en-US" sz="1200" dirty="0"/>
          </a:p>
          <a:p>
            <a:pPr marL="0" indent="0" algn="l">
              <a:buNone/>
            </a:pP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・受付（9:30～）</a:t>
            </a: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・イベント内容説明</a:t>
            </a: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・好きなもの</a:t>
            </a: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の</a:t>
            </a: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紹介（インタビュー形式）</a:t>
            </a: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・1対1のトークタイム</a:t>
            </a: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a:t>
            </a: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カップリングカード記入</a:t>
            </a: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p:txBody>
      </p:sp>
      <p:sp>
        <p:nvSpPr>
          <p:cNvPr id="1041" name="Text 8"/>
          <p:cNvSpPr txBox="1"/>
          <p:nvPr/>
        </p:nvSpPr>
        <p:spPr>
          <a:xfrm>
            <a:off x="-186216" y="372332"/>
            <a:ext cx="7800279" cy="1133554"/>
          </a:xfrm>
          <a:prstGeom prst="rect">
            <a:avLst/>
          </a:prstGeom>
          <a:noFill/>
          <a:ln/>
        </p:spPr>
        <p:txBody>
          <a:bodyPr wrap="square" rtlCol="0" anchor="ctr"/>
          <a:lstStyle/>
          <a:p>
            <a:pPr marL="0" indent="0" algn="ctr">
              <a:buNone/>
            </a:pPr>
            <a:r>
              <a:rPr lang="en-US" sz="4400" b="1" dirty="0">
                <a:solidFill>
                  <a:srgbClr val="5C2600">
                    <a:alpha val="99000"/>
                  </a:srgbClr>
                </a:solidFill>
                <a:latin typeface="Kaisei Tokumin ExtraBold" pitchFamily="34" charset="0"/>
                <a:ea typeface="Kaisei Tokumin ExtraBold" pitchFamily="34" charset="-122"/>
                <a:cs typeface="Kaisei Tokumin ExtraBold" pitchFamily="34" charset="-120"/>
              </a:rPr>
              <a:t>ちっごでつながる恋活</a:t>
            </a:r>
            <a:endParaRPr lang="en-US" sz="4400" dirty="0"/>
          </a:p>
          <a:p>
            <a:pPr marL="0" indent="0" algn="ctr">
              <a:buNone/>
            </a:pPr>
            <a:r>
              <a:rPr lang="en-US" sz="3200" b="1" dirty="0">
                <a:solidFill>
                  <a:srgbClr val="5C2600">
                    <a:alpha val="99000"/>
                  </a:srgbClr>
                </a:solidFill>
                <a:latin typeface="Kaisei Tokumin ExtraBold" pitchFamily="34" charset="0"/>
                <a:ea typeface="Kaisei Tokumin ExtraBold" pitchFamily="34" charset="-122"/>
                <a:cs typeface="Kaisei Tokumin ExtraBold" pitchFamily="34" charset="-120"/>
              </a:rPr>
              <a:t>～筑後の中心で推しを語る～</a:t>
            </a:r>
            <a:endParaRPr lang="en-US" sz="3200" b="1" dirty="0">
              <a:solidFill>
                <a:srgbClr val="5C2600">
                  <a:alpha val="99000"/>
                </a:srgbClr>
              </a:solidFill>
              <a:latin typeface="Kaisei Tokumin ExtraBold" pitchFamily="34" charset="0"/>
              <a:ea typeface="Kaisei Tokumin ExtraBold" pitchFamily="34" charset="-122"/>
              <a:cs typeface="Kaisei Tokumin ExtraBold" pitchFamily="34" charset="-120"/>
            </a:endParaRPr>
          </a:p>
        </p:txBody>
      </p:sp>
      <p:sp>
        <p:nvSpPr>
          <p:cNvPr id="1042" name="Text 9"/>
          <p:cNvSpPr txBox="1"/>
          <p:nvPr/>
        </p:nvSpPr>
        <p:spPr>
          <a:xfrm>
            <a:off x="1112824" y="1232279"/>
            <a:ext cx="6028500" cy="1948178"/>
          </a:xfrm>
          <a:prstGeom prst="rect">
            <a:avLst/>
          </a:prstGeom>
          <a:noFill/>
          <a:ln/>
        </p:spPr>
        <p:txBody>
          <a:bodyPr wrap="square" rtlCol="0" anchor="ctr"/>
          <a:lstStyle/>
          <a:p>
            <a:pPr marL="0" indent="0" algn="ctr">
              <a:buNone/>
            </a:pPr>
            <a:r>
              <a:rPr lang="ja-JP" altLang="en-US" sz="1276" dirty="0">
                <a:solidFill>
                  <a:srgbClr val="5C2600">
                    <a:alpha val="99000"/>
                  </a:srgbClr>
                </a:solidFill>
                <a:latin typeface="Kaisei Tokumin Medium" pitchFamily="34" charset="0"/>
                <a:ea typeface="Kaisei Tokumin Medium" pitchFamily="34" charset="-122"/>
                <a:cs typeface="Kaisei Tokumin Medium" pitchFamily="34" charset="-120"/>
              </a:rPr>
              <a:t>自分のことを語ることは苦手だけれども、好きなもの（推し）についてだったらいつまでもお話ができるという人にもってこいの恋活イベントです。</a:t>
            </a:r>
            <a:endParaRPr lang="en-US" sz="1276"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ctr">
              <a:buNone/>
            </a:pPr>
            <a:endParaRPr lang="en-US" sz="5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ctr">
              <a:buNone/>
            </a:pPr>
            <a:r>
              <a:rPr lang="en-US" sz="1276" dirty="0">
                <a:solidFill>
                  <a:srgbClr val="5C2600">
                    <a:alpha val="99000"/>
                  </a:srgbClr>
                </a:solidFill>
                <a:latin typeface="Kaisei Tokumin Medium" pitchFamily="34" charset="0"/>
                <a:ea typeface="Kaisei Tokumin Medium" pitchFamily="34" charset="-122"/>
                <a:cs typeface="Kaisei Tokumin Medium" pitchFamily="34" charset="-120"/>
              </a:rPr>
              <a:t>筑後市の中心地、羽犬塚駅の近くにある『MEIJIKAN』で</a:t>
            </a:r>
            <a:endParaRPr lang="en-US" sz="1276"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ctr">
              <a:buNone/>
            </a:pPr>
            <a:r>
              <a:rPr lang="en-US" sz="1276" dirty="0">
                <a:solidFill>
                  <a:srgbClr val="5C2600">
                    <a:alpha val="99000"/>
                  </a:srgbClr>
                </a:solidFill>
                <a:latin typeface="Kaisei Tokumin Medium" pitchFamily="34" charset="0"/>
                <a:ea typeface="Kaisei Tokumin Medium" pitchFamily="34" charset="-122"/>
                <a:cs typeface="Kaisei Tokumin Medium" pitchFamily="34" charset="-120"/>
              </a:rPr>
              <a:t>素敵な出会いが訪れるかも…</a:t>
            </a:r>
            <a:endParaRPr lang="en-US" sz="1276"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ctr">
              <a:buNone/>
            </a:pPr>
            <a:endParaRPr lang="en-US" sz="8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ctr">
              <a:buNone/>
            </a:pPr>
            <a:endParaRPr lang="en-US" sz="1276" dirty="0">
              <a:solidFill>
                <a:srgbClr val="5C2600">
                  <a:alpha val="99000"/>
                </a:srgbClr>
              </a:solidFill>
              <a:latin typeface="Kaisei Tokumin Medium" pitchFamily="34" charset="0"/>
              <a:ea typeface="Kaisei Tokumin Medium" pitchFamily="34" charset="-122"/>
              <a:cs typeface="Kaisei Tokumin Medium" pitchFamily="34" charset="-120"/>
            </a:endParaRPr>
          </a:p>
        </p:txBody>
      </p:sp>
      <p:sp>
        <p:nvSpPr>
          <p:cNvPr id="1043" name="Text 11"/>
          <p:cNvSpPr txBox="1"/>
          <p:nvPr/>
        </p:nvSpPr>
        <p:spPr>
          <a:xfrm>
            <a:off x="1432990" y="2612114"/>
            <a:ext cx="4101218" cy="1170709"/>
          </a:xfrm>
          <a:prstGeom prst="rect">
            <a:avLst/>
          </a:prstGeom>
          <a:noFill/>
          <a:ln/>
        </p:spPr>
        <p:txBody>
          <a:bodyPr wrap="square" rtlCol="0" anchor="ctr"/>
          <a:lstStyle/>
          <a:p>
            <a:pPr marL="0" indent="0" algn="l">
              <a:buNone/>
            </a:pPr>
            <a:r>
              <a:rPr lang="en-US" sz="3600" dirty="0">
                <a:solidFill>
                  <a:srgbClr val="5C2600">
                    <a:alpha val="99000"/>
                  </a:srgbClr>
                </a:solidFill>
                <a:latin typeface="Kaisei Tokumin Medium" pitchFamily="34" charset="0"/>
                <a:ea typeface="Kaisei Tokumin Medium" pitchFamily="34" charset="-122"/>
                <a:cs typeface="Kaisei Tokumin Medium" pitchFamily="34" charset="-120"/>
              </a:rPr>
              <a:t>2024.2.12 mon</a:t>
            </a:r>
            <a:endParaRPr lang="en-US" sz="2000" dirty="0">
              <a:solidFill>
                <a:srgbClr val="5C2600">
                  <a:alpha val="99000"/>
                </a:srgbClr>
              </a:solidFill>
              <a:latin typeface="Kaisei Tokumin Medium" pitchFamily="34" charset="0"/>
              <a:ea typeface="Kaisei Tokumin Medium" pitchFamily="34" charset="-122"/>
              <a:cs typeface="Kaisei Tokumin Medium" pitchFamily="34" charset="-120"/>
            </a:endParaRPr>
          </a:p>
        </p:txBody>
      </p:sp>
      <p:pic>
        <p:nvPicPr>
          <p:cNvPr id="1044" name="Image 12" descr="preencoded.png"/>
          <p:cNvPicPr>
            <a:picLocks noChangeAspect="1"/>
          </p:cNvPicPr>
          <p:nvPr/>
        </p:nvPicPr>
        <p:blipFill>
          <a:blip r:embed="rId7">
            <a:alphaModFix amt="99000"/>
          </a:blip>
          <a:stretch>
            <a:fillRect/>
          </a:stretch>
        </p:blipFill>
        <p:spPr>
          <a:xfrm>
            <a:off x="580927" y="3174513"/>
            <a:ext cx="901168" cy="238460"/>
          </a:xfrm>
          <a:prstGeom prst="rect">
            <a:avLst/>
          </a:prstGeom>
        </p:spPr>
      </p:pic>
      <p:sp>
        <p:nvSpPr>
          <p:cNvPr id="1045" name="Text 12"/>
          <p:cNvSpPr txBox="1"/>
          <p:nvPr/>
        </p:nvSpPr>
        <p:spPr>
          <a:xfrm>
            <a:off x="651280" y="3232063"/>
            <a:ext cx="944340" cy="123358"/>
          </a:xfrm>
          <a:prstGeom prst="rect">
            <a:avLst/>
          </a:prstGeom>
          <a:noFill/>
          <a:ln/>
        </p:spPr>
        <p:txBody>
          <a:bodyPr wrap="square" rtlCol="0" anchor="ctr"/>
          <a:lstStyle/>
          <a:p>
            <a:pPr marL="0" indent="0" algn="l">
              <a:buNone/>
            </a:pPr>
            <a:r>
              <a:rPr lang="en-US" sz="1600" dirty="0">
                <a:solidFill>
                  <a:srgbClr val="FFFFFF">
                    <a:alpha val="99000"/>
                  </a:srgbClr>
                </a:solidFill>
                <a:latin typeface="Kaisei Tokumin Medium" pitchFamily="34" charset="0"/>
                <a:ea typeface="Kaisei Tokumin Medium" pitchFamily="34" charset="-122"/>
                <a:cs typeface="Kaisei Tokumin Medium" pitchFamily="34" charset="-120"/>
              </a:rPr>
              <a:t>開催日</a:t>
            </a:r>
            <a:endParaRPr lang="en-US" sz="1600" dirty="0"/>
          </a:p>
        </p:txBody>
      </p:sp>
      <p:sp>
        <p:nvSpPr>
          <p:cNvPr id="1046" name="Text 16"/>
          <p:cNvSpPr txBox="1"/>
          <p:nvPr/>
        </p:nvSpPr>
        <p:spPr>
          <a:xfrm>
            <a:off x="1434113" y="4644458"/>
            <a:ext cx="3800526" cy="530373"/>
          </a:xfrm>
          <a:prstGeom prst="rect">
            <a:avLst/>
          </a:prstGeom>
          <a:noFill/>
          <a:ln/>
        </p:spPr>
        <p:txBody>
          <a:bodyPr wrap="square" rtlCol="0" anchor="ctr"/>
          <a:lstStyle/>
          <a:p>
            <a:pPr marL="0" indent="0" algn="l">
              <a:buNone/>
            </a:pPr>
            <a:r>
              <a:rPr lang="en-US" sz="1600" dirty="0">
                <a:solidFill>
                  <a:srgbClr val="5C2600">
                    <a:alpha val="99000"/>
                  </a:srgbClr>
                </a:solidFill>
                <a:latin typeface="Kaisei Tokumin Medium" pitchFamily="34" charset="0"/>
                <a:ea typeface="Kaisei Tokumin Medium" pitchFamily="34" charset="-122"/>
                <a:cs typeface="Kaisei Tokumin Medium" pitchFamily="34" charset="-120"/>
              </a:rPr>
              <a:t>10:00〜12:00（9:30～受付）</a:t>
            </a:r>
            <a:endParaRPr lang="en-US" sz="1600" dirty="0"/>
          </a:p>
        </p:txBody>
      </p:sp>
      <p:sp>
        <p:nvSpPr>
          <p:cNvPr id="1047" name="Text 18"/>
          <p:cNvSpPr txBox="1"/>
          <p:nvPr/>
        </p:nvSpPr>
        <p:spPr>
          <a:xfrm>
            <a:off x="1285968" y="4004031"/>
            <a:ext cx="3251450" cy="776051"/>
          </a:xfrm>
          <a:prstGeom prst="rect">
            <a:avLst/>
          </a:prstGeom>
          <a:noFill/>
          <a:ln/>
        </p:spPr>
        <p:txBody>
          <a:bodyPr wrap="square" rtlCol="0" anchor="ctr"/>
          <a:lstStyle/>
          <a:p>
            <a:pPr marL="0" indent="0" algn="l">
              <a:buNone/>
            </a:pPr>
            <a:r>
              <a:rPr lang="en-US" sz="1600" dirty="0">
                <a:solidFill>
                  <a:srgbClr val="5C2600">
                    <a:alpha val="99000"/>
                  </a:srgbClr>
                </a:solidFill>
                <a:latin typeface="Kaisei Tokumin Medium" pitchFamily="34" charset="0"/>
                <a:ea typeface="Kaisei Tokumin Medium" pitchFamily="34" charset="-122"/>
                <a:cs typeface="Kaisei Tokumin Medium" pitchFamily="34" charset="-120"/>
              </a:rPr>
              <a:t>　MEIJIKAN</a:t>
            </a:r>
            <a:endParaRPr lang="en-US" sz="16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r>
              <a:rPr lang="en-US" sz="1600" dirty="0">
                <a:solidFill>
                  <a:srgbClr val="5C2600">
                    <a:alpha val="99000"/>
                  </a:srgbClr>
                </a:solidFill>
                <a:latin typeface="Kaisei Tokumin Medium" pitchFamily="34" charset="0"/>
                <a:ea typeface="Kaisei Tokumin Medium" pitchFamily="34" charset="-122"/>
                <a:cs typeface="Kaisei Tokumin Medium" pitchFamily="34" charset="-120"/>
              </a:rPr>
              <a:t>（</a:t>
            </a:r>
            <a:r>
              <a:rPr lang="en-US" sz="1600" dirty="0">
                <a:solidFill>
                  <a:srgbClr val="5C2600">
                    <a:alpha val="99000"/>
                  </a:srgbClr>
                </a:solidFill>
                <a:latin typeface="Kaisei Tokumin Medium" pitchFamily="34" charset="0"/>
                <a:ea typeface="Kaisei Tokumin Medium" pitchFamily="34" charset="-122"/>
                <a:cs typeface="Kaisei Tokumin Medium" pitchFamily="34" charset="-120"/>
              </a:rPr>
              <a:t>福岡県筑後市山ノ井138−23）</a:t>
            </a:r>
            <a:endParaRPr lang="en-US" sz="1600" dirty="0">
              <a:solidFill>
                <a:srgbClr val="5C2600">
                  <a:alpha val="99000"/>
                </a:srgbClr>
              </a:solidFill>
              <a:latin typeface="Kaisei Tokumin Medium" pitchFamily="34" charset="0"/>
              <a:ea typeface="Kaisei Tokumin Medium" pitchFamily="34" charset="-122"/>
              <a:cs typeface="Kaisei Tokumin Medium" pitchFamily="34" charset="-120"/>
            </a:endParaRPr>
          </a:p>
        </p:txBody>
      </p:sp>
      <p:sp>
        <p:nvSpPr>
          <p:cNvPr id="1048" name="Text 19"/>
          <p:cNvSpPr txBox="1"/>
          <p:nvPr/>
        </p:nvSpPr>
        <p:spPr>
          <a:xfrm>
            <a:off x="1433003" y="5439095"/>
            <a:ext cx="3276363" cy="1351646"/>
          </a:xfrm>
          <a:prstGeom prst="rect">
            <a:avLst/>
          </a:prstGeom>
          <a:noFill/>
          <a:ln/>
        </p:spPr>
        <p:txBody>
          <a:bodyPr wrap="square" rtlCol="0" anchor="ctr"/>
          <a:lstStyle/>
          <a:p>
            <a:pPr marL="0" indent="0" algn="l">
              <a:buNone/>
            </a:pPr>
            <a:r>
              <a:rPr lang="ja-JP" altLang="en-US" sz="1063" dirty="0">
                <a:solidFill>
                  <a:srgbClr val="5C2600">
                    <a:alpha val="99000"/>
                  </a:srgbClr>
                </a:solidFill>
                <a:latin typeface="Kaisei Tokumin Medium" pitchFamily="34" charset="0"/>
                <a:ea typeface="Kaisei Tokumin Medium" pitchFamily="34" charset="-122"/>
                <a:cs typeface="Kaisei Tokumin Medium" pitchFamily="34" charset="-120"/>
              </a:rPr>
              <a:t>自分の好きなもの(推し)をお持ちください</a:t>
            </a:r>
            <a:endParaRPr lang="en-US" sz="1063"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r>
              <a:rPr lang="en-US" sz="1063" dirty="0">
                <a:solidFill>
                  <a:srgbClr val="5C2600">
                    <a:alpha val="99000"/>
                  </a:srgbClr>
                </a:solidFill>
                <a:latin typeface="Kaisei Tokumin Medium" pitchFamily="34" charset="0"/>
                <a:ea typeface="Kaisei Tokumin Medium" pitchFamily="34" charset="-122"/>
                <a:cs typeface="Kaisei Tokumin Medium" pitchFamily="34" charset="-120"/>
              </a:rPr>
              <a:t>(本や趣味のもの</a:t>
            </a:r>
            <a:r>
              <a:rPr lang="en-US" sz="1063" dirty="0">
                <a:solidFill>
                  <a:srgbClr val="5C2600">
                    <a:alpha val="99000"/>
                  </a:srgbClr>
                </a:solidFill>
                <a:latin typeface="Kaisei Tokumin Medium" pitchFamily="34" charset="0"/>
                <a:ea typeface="Kaisei Tokumin Medium" pitchFamily="34" charset="-122"/>
                <a:cs typeface="Kaisei Tokumin Medium" pitchFamily="34" charset="-120"/>
              </a:rPr>
              <a:t>などお持ちください。</a:t>
            </a:r>
            <a:r>
              <a:rPr lang="en-US" sz="1063" dirty="0">
                <a:solidFill>
                  <a:srgbClr val="5C2600">
                    <a:alpha val="99000"/>
                  </a:srgbClr>
                </a:solidFill>
                <a:latin typeface="Kaisei Tokumin Medium" pitchFamily="34" charset="0"/>
                <a:ea typeface="Kaisei Tokumin Medium" pitchFamily="34" charset="-122"/>
                <a:cs typeface="Kaisei Tokumin Medium" pitchFamily="34" charset="-120"/>
              </a:rPr>
              <a:t>持ってこれない場合は、自己紹介時におはなしください。)</a:t>
            </a:r>
            <a:endParaRPr lang="en-US" sz="1063"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063" dirty="0"/>
          </a:p>
        </p:txBody>
      </p:sp>
      <p:sp>
        <p:nvSpPr>
          <p:cNvPr id="1049" name="Text 49"/>
          <p:cNvSpPr txBox="1"/>
          <p:nvPr/>
        </p:nvSpPr>
        <p:spPr>
          <a:xfrm>
            <a:off x="1492415" y="3679345"/>
            <a:ext cx="3272672" cy="350993"/>
          </a:xfrm>
          <a:prstGeom prst="rect">
            <a:avLst/>
          </a:prstGeom>
          <a:noFill/>
          <a:ln/>
        </p:spPr>
        <p:txBody>
          <a:bodyPr wrap="square" rtlCol="0" anchor="ctr"/>
          <a:lstStyle/>
          <a:p>
            <a:pPr marL="0" indent="0" algn="l">
              <a:buNone/>
            </a:pPr>
            <a:r>
              <a:rPr lang="en-US" sz="1600" dirty="0">
                <a:solidFill>
                  <a:srgbClr val="5C2600">
                    <a:alpha val="99000"/>
                  </a:srgbClr>
                </a:solidFill>
                <a:latin typeface="Kaisei Tokumin Medium" pitchFamily="34" charset="0"/>
                <a:ea typeface="Kaisei Tokumin Medium" pitchFamily="34" charset="-122"/>
                <a:cs typeface="Kaisei Tokumin Medium" pitchFamily="34" charset="-120"/>
              </a:rPr>
              <a:t>30～39歳までの独身男女各8名</a:t>
            </a:r>
            <a:endParaRPr lang="en-US" sz="1600" dirty="0"/>
          </a:p>
        </p:txBody>
      </p:sp>
      <p:pic>
        <p:nvPicPr>
          <p:cNvPr id="1050" name="Image 50" descr="preencoded.png"/>
          <p:cNvPicPr>
            <a:picLocks noChangeAspect="1"/>
          </p:cNvPicPr>
          <p:nvPr/>
        </p:nvPicPr>
        <p:blipFill>
          <a:blip r:embed="rId7">
            <a:alphaModFix amt="99000"/>
          </a:blip>
          <a:stretch>
            <a:fillRect/>
          </a:stretch>
        </p:blipFill>
        <p:spPr>
          <a:xfrm>
            <a:off x="572033" y="3744548"/>
            <a:ext cx="901168" cy="238460"/>
          </a:xfrm>
          <a:prstGeom prst="rect">
            <a:avLst/>
          </a:prstGeom>
        </p:spPr>
      </p:pic>
      <p:sp>
        <p:nvSpPr>
          <p:cNvPr id="1051" name="Text 14"/>
          <p:cNvSpPr txBox="1"/>
          <p:nvPr/>
        </p:nvSpPr>
        <p:spPr>
          <a:xfrm>
            <a:off x="711434" y="3798789"/>
            <a:ext cx="1305715" cy="144156"/>
          </a:xfrm>
          <a:prstGeom prst="rect">
            <a:avLst/>
          </a:prstGeom>
          <a:noFill/>
          <a:ln/>
        </p:spPr>
        <p:txBody>
          <a:bodyPr wrap="square" rtlCol="0" anchor="ctr"/>
          <a:lstStyle/>
          <a:p>
            <a:pPr marL="0" indent="0" algn="l">
              <a:buNone/>
            </a:pPr>
            <a:r>
              <a:rPr lang="en-US" sz="1600" dirty="0">
                <a:solidFill>
                  <a:srgbClr val="FFFFFF">
                    <a:alpha val="99000"/>
                  </a:srgbClr>
                </a:solidFill>
                <a:latin typeface="Kaisei Tokumin Medium" pitchFamily="34" charset="0"/>
                <a:ea typeface="Kaisei Tokumin Medium" pitchFamily="34" charset="-122"/>
                <a:cs typeface="Kaisei Tokumin Medium" pitchFamily="34" charset="-120"/>
              </a:rPr>
              <a:t>定員</a:t>
            </a:r>
            <a:endParaRPr lang="en-US" sz="1600" dirty="0"/>
          </a:p>
        </p:txBody>
      </p:sp>
      <p:pic>
        <p:nvPicPr>
          <p:cNvPr id="1052" name="Image 51" descr="preencoded.png"/>
          <p:cNvPicPr>
            <a:picLocks noChangeAspect="1"/>
          </p:cNvPicPr>
          <p:nvPr/>
        </p:nvPicPr>
        <p:blipFill>
          <a:blip r:embed="rId7">
            <a:alphaModFix amt="99000"/>
          </a:blip>
          <a:stretch>
            <a:fillRect/>
          </a:stretch>
        </p:blipFill>
        <p:spPr>
          <a:xfrm>
            <a:off x="572033" y="4266692"/>
            <a:ext cx="901168" cy="238460"/>
          </a:xfrm>
          <a:prstGeom prst="rect">
            <a:avLst/>
          </a:prstGeom>
        </p:spPr>
      </p:pic>
      <p:sp>
        <p:nvSpPr>
          <p:cNvPr id="1053" name="Text 17"/>
          <p:cNvSpPr txBox="1"/>
          <p:nvPr/>
        </p:nvSpPr>
        <p:spPr>
          <a:xfrm>
            <a:off x="719438" y="4196765"/>
            <a:ext cx="1183035" cy="394322"/>
          </a:xfrm>
          <a:prstGeom prst="rect">
            <a:avLst/>
          </a:prstGeom>
          <a:noFill/>
          <a:ln/>
        </p:spPr>
        <p:txBody>
          <a:bodyPr wrap="square" rtlCol="0" anchor="ctr"/>
          <a:lstStyle/>
          <a:p>
            <a:pPr marL="0" indent="0" algn="l">
              <a:buNone/>
            </a:pPr>
            <a:r>
              <a:rPr lang="en-US" sz="1600" dirty="0">
                <a:solidFill>
                  <a:srgbClr val="FFFFFF">
                    <a:alpha val="99000"/>
                  </a:srgbClr>
                </a:solidFill>
                <a:latin typeface="Kaisei Tokumin Medium" pitchFamily="34" charset="0"/>
                <a:ea typeface="Kaisei Tokumin Medium" pitchFamily="34" charset="-122"/>
                <a:cs typeface="Kaisei Tokumin Medium" pitchFamily="34" charset="-120"/>
              </a:rPr>
              <a:t>場所</a:t>
            </a:r>
            <a:endParaRPr lang="en-US" sz="1600" dirty="0"/>
          </a:p>
        </p:txBody>
      </p:sp>
      <p:pic>
        <p:nvPicPr>
          <p:cNvPr id="1054" name="Image 52" descr="preencoded.png"/>
          <p:cNvPicPr>
            <a:picLocks noChangeAspect="1"/>
          </p:cNvPicPr>
          <p:nvPr/>
        </p:nvPicPr>
        <p:blipFill>
          <a:blip r:embed="rId7">
            <a:alphaModFix amt="99000"/>
          </a:blip>
          <a:stretch>
            <a:fillRect/>
          </a:stretch>
        </p:blipFill>
        <p:spPr>
          <a:xfrm>
            <a:off x="583243" y="4799248"/>
            <a:ext cx="901168" cy="238460"/>
          </a:xfrm>
          <a:prstGeom prst="rect">
            <a:avLst/>
          </a:prstGeom>
        </p:spPr>
      </p:pic>
      <p:sp>
        <p:nvSpPr>
          <p:cNvPr id="1055" name="Text 13"/>
          <p:cNvSpPr txBox="1"/>
          <p:nvPr/>
        </p:nvSpPr>
        <p:spPr>
          <a:xfrm>
            <a:off x="737727" y="4783843"/>
            <a:ext cx="862254" cy="267610"/>
          </a:xfrm>
          <a:prstGeom prst="rect">
            <a:avLst/>
          </a:prstGeom>
          <a:noFill/>
          <a:ln/>
        </p:spPr>
        <p:txBody>
          <a:bodyPr wrap="square" rtlCol="0" anchor="ctr"/>
          <a:lstStyle/>
          <a:p>
            <a:pPr marL="0" indent="0" algn="l">
              <a:buNone/>
            </a:pPr>
            <a:r>
              <a:rPr lang="en-US" sz="1600" dirty="0">
                <a:solidFill>
                  <a:srgbClr val="FFFFFF">
                    <a:alpha val="99000"/>
                  </a:srgbClr>
                </a:solidFill>
                <a:latin typeface="Kaisei Tokumin Medium" pitchFamily="34" charset="0"/>
                <a:ea typeface="Kaisei Tokumin Medium" pitchFamily="34" charset="-122"/>
                <a:cs typeface="Kaisei Tokumin Medium" pitchFamily="34" charset="-120"/>
              </a:rPr>
              <a:t>時間</a:t>
            </a:r>
            <a:endParaRPr lang="en-US" sz="1600" dirty="0"/>
          </a:p>
        </p:txBody>
      </p:sp>
      <p:pic>
        <p:nvPicPr>
          <p:cNvPr id="1056" name="Image 53" descr="preencoded.png"/>
          <p:cNvPicPr>
            <a:picLocks noChangeAspect="1"/>
          </p:cNvPicPr>
          <p:nvPr/>
        </p:nvPicPr>
        <p:blipFill>
          <a:blip r:embed="rId7">
            <a:alphaModFix amt="99000"/>
          </a:blip>
          <a:stretch>
            <a:fillRect/>
          </a:stretch>
        </p:blipFill>
        <p:spPr>
          <a:xfrm>
            <a:off x="556915" y="6485379"/>
            <a:ext cx="1818428" cy="238460"/>
          </a:xfrm>
          <a:prstGeom prst="rect">
            <a:avLst/>
          </a:prstGeom>
        </p:spPr>
      </p:pic>
      <p:sp>
        <p:nvSpPr>
          <p:cNvPr id="1057" name="Text 54"/>
          <p:cNvSpPr txBox="1"/>
          <p:nvPr/>
        </p:nvSpPr>
        <p:spPr>
          <a:xfrm>
            <a:off x="604279" y="6478808"/>
            <a:ext cx="1995958" cy="267610"/>
          </a:xfrm>
          <a:prstGeom prst="rect">
            <a:avLst/>
          </a:prstGeom>
          <a:noFill/>
          <a:ln/>
        </p:spPr>
        <p:txBody>
          <a:bodyPr wrap="square" rtlCol="0" anchor="ctr"/>
          <a:lstStyle/>
          <a:p>
            <a:pPr marL="0" indent="0" algn="l">
              <a:buNone/>
            </a:pPr>
            <a:r>
              <a:rPr lang="en-US" sz="1600" dirty="0">
                <a:solidFill>
                  <a:srgbClr val="FFFFFF">
                    <a:alpha val="99000"/>
                  </a:srgbClr>
                </a:solidFill>
                <a:latin typeface="Kaisei Tokumin Medium" pitchFamily="34" charset="0"/>
                <a:ea typeface="Kaisei Tokumin Medium" pitchFamily="34" charset="-122"/>
                <a:cs typeface="Kaisei Tokumin Medium" pitchFamily="34" charset="-120"/>
              </a:rPr>
              <a:t>プログラム内容</a:t>
            </a:r>
            <a:endParaRPr lang="en-US" sz="1600" dirty="0"/>
          </a:p>
        </p:txBody>
      </p:sp>
      <p:pic>
        <p:nvPicPr>
          <p:cNvPr id="1058" name="Image 55" descr="preencoded.png"/>
          <p:cNvPicPr>
            <a:picLocks noChangeAspect="1"/>
          </p:cNvPicPr>
          <p:nvPr/>
        </p:nvPicPr>
        <p:blipFill>
          <a:blip r:embed="rId7">
            <a:alphaModFix amt="99000"/>
          </a:blip>
          <a:stretch>
            <a:fillRect/>
          </a:stretch>
        </p:blipFill>
        <p:spPr>
          <a:xfrm>
            <a:off x="556915" y="5791156"/>
            <a:ext cx="901168" cy="238460"/>
          </a:xfrm>
          <a:prstGeom prst="rect">
            <a:avLst/>
          </a:prstGeom>
        </p:spPr>
      </p:pic>
      <p:sp>
        <p:nvSpPr>
          <p:cNvPr id="1059" name="Text 56"/>
          <p:cNvSpPr txBox="1"/>
          <p:nvPr/>
        </p:nvSpPr>
        <p:spPr>
          <a:xfrm>
            <a:off x="604279" y="5749634"/>
            <a:ext cx="862254" cy="318419"/>
          </a:xfrm>
          <a:prstGeom prst="rect">
            <a:avLst/>
          </a:prstGeom>
          <a:noFill/>
          <a:ln/>
        </p:spPr>
        <p:txBody>
          <a:bodyPr wrap="square" rtlCol="0" anchor="ctr"/>
          <a:lstStyle/>
          <a:p>
            <a:pPr marL="0" indent="0" algn="l">
              <a:buNone/>
            </a:pPr>
            <a:r>
              <a:rPr lang="en-US" sz="1600" dirty="0">
                <a:solidFill>
                  <a:srgbClr val="FFFFFF">
                    <a:alpha val="99000"/>
                  </a:srgbClr>
                </a:solidFill>
                <a:latin typeface="Kaisei Tokumin Medium" pitchFamily="34" charset="0"/>
                <a:ea typeface="Kaisei Tokumin Medium" pitchFamily="34" charset="-122"/>
                <a:cs typeface="Kaisei Tokumin Medium" pitchFamily="34" charset="-120"/>
              </a:rPr>
              <a:t>持ち物</a:t>
            </a:r>
            <a:endParaRPr lang="en-US" sz="1600" dirty="0"/>
          </a:p>
        </p:txBody>
      </p:sp>
      <p:pic>
        <p:nvPicPr>
          <p:cNvPr id="1060" name="Image 57" descr="preencoded.png"/>
          <p:cNvPicPr>
            <a:picLocks noChangeAspect="1"/>
          </p:cNvPicPr>
          <p:nvPr/>
        </p:nvPicPr>
        <p:blipFill>
          <a:blip r:embed="rId7">
            <a:alphaModFix amt="99000"/>
          </a:blip>
          <a:stretch>
            <a:fillRect/>
          </a:stretch>
        </p:blipFill>
        <p:spPr>
          <a:xfrm>
            <a:off x="563786" y="5288848"/>
            <a:ext cx="901168" cy="238460"/>
          </a:xfrm>
          <a:prstGeom prst="rect">
            <a:avLst/>
          </a:prstGeom>
        </p:spPr>
      </p:pic>
      <p:sp>
        <p:nvSpPr>
          <p:cNvPr id="1061" name="Text 58"/>
          <p:cNvSpPr txBox="1"/>
          <p:nvPr/>
        </p:nvSpPr>
        <p:spPr>
          <a:xfrm>
            <a:off x="602700" y="5272840"/>
            <a:ext cx="862254" cy="267610"/>
          </a:xfrm>
          <a:prstGeom prst="rect">
            <a:avLst/>
          </a:prstGeom>
          <a:noFill/>
          <a:ln/>
        </p:spPr>
        <p:txBody>
          <a:bodyPr wrap="square" rtlCol="0" anchor="ctr"/>
          <a:lstStyle/>
          <a:p>
            <a:pPr marL="0" indent="0" algn="l">
              <a:buNone/>
            </a:pPr>
            <a:r>
              <a:rPr lang="en-US" sz="1600" dirty="0">
                <a:solidFill>
                  <a:srgbClr val="FFFFFF">
                    <a:alpha val="99000"/>
                  </a:srgbClr>
                </a:solidFill>
                <a:latin typeface="Kaisei Tokumin Medium" pitchFamily="34" charset="0"/>
                <a:ea typeface="Kaisei Tokumin Medium" pitchFamily="34" charset="-122"/>
                <a:cs typeface="Kaisei Tokumin Medium" pitchFamily="34" charset="-120"/>
              </a:rPr>
              <a:t>参加費</a:t>
            </a:r>
            <a:endParaRPr lang="en-US" sz="1600" dirty="0"/>
          </a:p>
        </p:txBody>
      </p:sp>
      <p:sp>
        <p:nvSpPr>
          <p:cNvPr id="1062" name="Text 59"/>
          <p:cNvSpPr txBox="1"/>
          <p:nvPr/>
        </p:nvSpPr>
        <p:spPr>
          <a:xfrm>
            <a:off x="1458083" y="5007101"/>
            <a:ext cx="3251450" cy="776051"/>
          </a:xfrm>
          <a:prstGeom prst="rect">
            <a:avLst/>
          </a:prstGeom>
          <a:noFill/>
          <a:ln/>
        </p:spPr>
        <p:txBody>
          <a:bodyPr wrap="square" rtlCol="0" anchor="ctr"/>
          <a:lstStyle/>
          <a:p>
            <a:pPr marL="0" indent="0" algn="l">
              <a:buNone/>
            </a:pPr>
            <a:r>
              <a:rPr lang="ja-JP" altLang="en-US" sz="1600" dirty="0">
                <a:solidFill>
                  <a:srgbClr val="5C2600">
                    <a:alpha val="99000"/>
                  </a:srgbClr>
                </a:solidFill>
                <a:latin typeface="Kaisei Tokumin Medium" pitchFamily="34" charset="0"/>
                <a:ea typeface="Kaisei Tokumin Medium" pitchFamily="34" charset="-122"/>
                <a:cs typeface="Kaisei Tokumin Medium" pitchFamily="34" charset="-120"/>
              </a:rPr>
              <a:t>500円 (珈琲or紅茶orジュース</a:t>
            </a:r>
            <a:r>
              <a:rPr lang="ja-JP" altLang="en-US" sz="1600" dirty="0">
                <a:solidFill>
                  <a:srgbClr val="5C2600">
                    <a:alpha val="99000"/>
                  </a:srgbClr>
                </a:solidFill>
                <a:latin typeface="Kaisei Tokumin Medium" pitchFamily="34" charset="0"/>
                <a:ea typeface="Kaisei Tokumin Medium" pitchFamily="34" charset="-122"/>
                <a:cs typeface="Kaisei Tokumin Medium" pitchFamily="34" charset="-120"/>
              </a:rPr>
              <a:t>)</a:t>
            </a:r>
            <a:endParaRPr lang="en-US" sz="1600" dirty="0">
              <a:solidFill>
                <a:srgbClr val="5C2600">
                  <a:alpha val="99000"/>
                </a:srgbClr>
              </a:solidFill>
              <a:latin typeface="Kaisei Tokumin Medium" pitchFamily="34" charset="0"/>
              <a:ea typeface="Kaisei Tokumin Medium" pitchFamily="34" charset="-122"/>
              <a:cs typeface="Kaisei Tokumin Medium" pitchFamily="34" charset="-120"/>
            </a:endParaRPr>
          </a:p>
        </p:txBody>
      </p:sp>
      <p:pic>
        <p:nvPicPr>
          <p:cNvPr id="1063" name="図 54"/>
          <p:cNvPicPr>
            <a:picLocks noChangeAspect="1"/>
          </p:cNvPicPr>
          <p:nvPr/>
        </p:nvPicPr>
        <p:blipFill>
          <a:blip r:embed="rId8"/>
          <a:stretch>
            <a:fillRect/>
          </a:stretch>
        </p:blipFill>
        <p:spPr>
          <a:xfrm>
            <a:off x="-373142" y="9307036"/>
            <a:ext cx="8329212" cy="1433987"/>
          </a:xfrm>
          <a:prstGeom prst="rect">
            <a:avLst/>
          </a:prstGeom>
        </p:spPr>
      </p:pic>
      <p:sp>
        <p:nvSpPr>
          <p:cNvPr id="1064" name="図形 56"/>
          <p:cNvSpPr/>
          <p:nvPr/>
        </p:nvSpPr>
        <p:spPr>
          <a:xfrm>
            <a:off x="3673903" y="6962871"/>
            <a:ext cx="2904477" cy="2344165"/>
          </a:xfrm>
          <a:prstGeom prst="wedgeEllipseCallout">
            <a:avLst>
              <a:gd name="adj1" fmla="val -39860"/>
              <a:gd name="adj2" fmla="val 53202"/>
            </a:avLst>
          </a:prstGeom>
          <a:solidFill>
            <a:srgbClr val="E9BE9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065" name="Text 3"/>
          <p:cNvSpPr txBox="1"/>
          <p:nvPr/>
        </p:nvSpPr>
        <p:spPr>
          <a:xfrm>
            <a:off x="4028582" y="8279259"/>
            <a:ext cx="1643279" cy="160210"/>
          </a:xfrm>
          <a:prstGeom prst="rect">
            <a:avLst/>
          </a:prstGeom>
          <a:noFill/>
          <a:ln/>
        </p:spPr>
        <p:txBody>
          <a:bodyPr wrap="square" rtlCol="0" anchor="ctr"/>
          <a:lstStyle/>
          <a:p>
            <a:pPr marL="0" indent="0" algn="l">
              <a:buNone/>
            </a:pPr>
            <a:r>
              <a:rPr lang="en-US" sz="911" dirty="0">
                <a:solidFill>
                  <a:srgbClr val="5C2600">
                    <a:alpha val="99000"/>
                  </a:srgbClr>
                </a:solidFill>
                <a:latin typeface="Kaisei Tokumin Medium" pitchFamily="34" charset="0"/>
                <a:ea typeface="Kaisei Tokumin Medium" pitchFamily="34" charset="-122"/>
                <a:cs typeface="Kaisei Tokumin Medium" pitchFamily="34" charset="-120"/>
              </a:rPr>
              <a:t>申込はこちらから</a:t>
            </a:r>
            <a:endParaRPr lang="en-US" sz="911" dirty="0"/>
          </a:p>
        </p:txBody>
      </p:sp>
      <p:pic>
        <p:nvPicPr>
          <p:cNvPr id="1066" name="Image 51"/>
          <p:cNvPicPr/>
          <p:nvPr/>
        </p:nvPicPr>
        <p:blipFill>
          <a:blip r:embed="rId9">
            <a:alphaModFix amt="99000"/>
          </a:blip>
          <a:stretch>
            <a:fillRect/>
          </a:stretch>
        </p:blipFill>
        <p:spPr>
          <a:xfrm>
            <a:off x="7947691" y="8371942"/>
            <a:ext cx="557446" cy="545533"/>
          </a:xfrm>
          <a:prstGeom prst="rect">
            <a:avLst/>
          </a:prstGeom>
          <a:ln>
            <a:noFill/>
          </a:ln>
        </p:spPr>
      </p:pic>
      <p:pic>
        <p:nvPicPr>
          <p:cNvPr id="1067" name="Image 1" descr="preencoded.png"/>
          <p:cNvPicPr>
            <a:picLocks noChangeAspect="1"/>
          </p:cNvPicPr>
          <p:nvPr/>
        </p:nvPicPr>
        <p:blipFill>
          <a:blip r:embed="rId10">
            <a:alphaModFix amt="99000"/>
          </a:blip>
          <a:stretch>
            <a:fillRect/>
          </a:stretch>
        </p:blipFill>
        <p:spPr>
          <a:xfrm>
            <a:off x="4084026" y="8464392"/>
            <a:ext cx="1532391" cy="180316"/>
          </a:xfrm>
          <a:prstGeom prst="rect">
            <a:avLst/>
          </a:prstGeom>
        </p:spPr>
      </p:pic>
      <p:sp>
        <p:nvSpPr>
          <p:cNvPr id="1068" name="Text 1"/>
          <p:cNvSpPr txBox="1"/>
          <p:nvPr/>
        </p:nvSpPr>
        <p:spPr>
          <a:xfrm>
            <a:off x="3938717" y="8464701"/>
            <a:ext cx="2344150" cy="424046"/>
          </a:xfrm>
          <a:prstGeom prst="rect">
            <a:avLst/>
          </a:prstGeom>
          <a:noFill/>
          <a:ln/>
        </p:spPr>
        <p:txBody>
          <a:bodyPr wrap="square" rtlCol="0" anchor="ctr"/>
          <a:lstStyle/>
          <a:p>
            <a:pPr marL="0" indent="0" algn="l">
              <a:buNone/>
            </a:pPr>
            <a:r>
              <a:rPr lang="en-US" sz="709" dirty="0">
                <a:solidFill>
                  <a:srgbClr val="5C2600">
                    <a:alpha val="99000"/>
                  </a:srgbClr>
                </a:solidFill>
                <a:latin typeface="Kaisei Tokumin Medium" pitchFamily="34" charset="0"/>
                <a:ea typeface="Kaisei Tokumin Medium" pitchFamily="34" charset="-122"/>
                <a:cs typeface="Kaisei Tokumin Medium" pitchFamily="34" charset="-120"/>
              </a:rPr>
              <a:t>https://www.koikatsu-chikugo.com/main/</a:t>
            </a:r>
            <a:endParaRPr lang="en-US" sz="709" dirty="0"/>
          </a:p>
        </p:txBody>
      </p:sp>
      <p:sp>
        <p:nvSpPr>
          <p:cNvPr id="1069" name="Text 4"/>
          <p:cNvSpPr txBox="1"/>
          <p:nvPr/>
        </p:nvSpPr>
        <p:spPr>
          <a:xfrm>
            <a:off x="4054979" y="8477797"/>
            <a:ext cx="1505823" cy="101022"/>
          </a:xfrm>
          <a:prstGeom prst="rect">
            <a:avLst/>
          </a:prstGeom>
          <a:noFill/>
          <a:ln/>
        </p:spPr>
        <p:txBody>
          <a:bodyPr wrap="square" rtlCol="0" anchor="ctr"/>
          <a:lstStyle/>
          <a:p>
            <a:pPr marL="0" indent="0" algn="l">
              <a:buNone/>
            </a:pPr>
            <a:r>
              <a:rPr lang="en-US" sz="602" dirty="0">
                <a:solidFill>
                  <a:srgbClr val="5C2600">
                    <a:alpha val="99000"/>
                  </a:srgbClr>
                </a:solidFill>
                <a:latin typeface="Kaisei Tokumin Medium" pitchFamily="34" charset="0"/>
                <a:ea typeface="Kaisei Tokumin Medium" pitchFamily="34" charset="-122"/>
                <a:cs typeface="Kaisei Tokumin Medium" pitchFamily="34" charset="-120"/>
              </a:rPr>
              <a:t>恋活筑後</a:t>
            </a:r>
            <a:endParaRPr lang="en-US" sz="602" dirty="0"/>
          </a:p>
        </p:txBody>
      </p:sp>
      <p:sp>
        <p:nvSpPr>
          <p:cNvPr id="1070" name="Text 53"/>
          <p:cNvSpPr txBox="1"/>
          <p:nvPr/>
        </p:nvSpPr>
        <p:spPr>
          <a:xfrm>
            <a:off x="3940297" y="7455431"/>
            <a:ext cx="3552467" cy="1363195"/>
          </a:xfrm>
          <a:prstGeom prst="rect">
            <a:avLst/>
          </a:prstGeom>
          <a:noFill/>
          <a:ln/>
        </p:spPr>
        <p:txBody>
          <a:bodyPr wrap="square" rtlCol="0" anchor="ctr"/>
          <a:lstStyle/>
          <a:p>
            <a:pPr marL="0" indent="0" algn="l">
              <a:buNone/>
            </a:pPr>
            <a:endParaRPr lang="en-US" sz="1200" dirty="0"/>
          </a:p>
          <a:p>
            <a:pPr marL="0" indent="0" algn="l">
              <a:buNone/>
            </a:pP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お申込・お問い合わせは</a:t>
            </a:r>
            <a:endParaRPr lang="ja-JP" altLang="en-US"/>
          </a:p>
          <a:p>
            <a:pPr marL="0" indent="0" algn="l">
              <a:buNone/>
            </a:pP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筑後市役所企画調整課</a:t>
            </a:r>
            <a:endParaRPr lang="ja-JP" altLang="en-US"/>
          </a:p>
          <a:p>
            <a:pPr marL="0" indent="0" algn="l">
              <a:buNone/>
            </a:pP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✉：kikaku-z103@city.chikugo.lg.jp</a:t>
            </a:r>
            <a:endParaRPr lang="ja-JP" altLang="en-US"/>
          </a:p>
          <a:p>
            <a:pPr marL="0" indent="0" algn="l">
              <a:buNone/>
            </a:pP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☎：0942-53-4245</a:t>
            </a: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p:txBody>
      </p:sp>
      <p:pic>
        <p:nvPicPr>
          <p:cNvPr id="1071" name="Image 17" descr="preencoded.png"/>
          <p:cNvPicPr>
            <a:picLocks noChangeAspect="1"/>
          </p:cNvPicPr>
          <p:nvPr/>
        </p:nvPicPr>
        <p:blipFill>
          <a:blip r:embed="rId11">
            <a:alphaModFix amt="99000"/>
          </a:blip>
          <a:stretch>
            <a:fillRect/>
          </a:stretch>
        </p:blipFill>
        <p:spPr>
          <a:xfrm>
            <a:off x="2540361" y="10383403"/>
            <a:ext cx="698053" cy="309597"/>
          </a:xfrm>
          <a:prstGeom prst="rect">
            <a:avLst/>
          </a:prstGeom>
        </p:spPr>
      </p:pic>
      <p:sp>
        <p:nvSpPr>
          <p:cNvPr id="1072" name="図形 65"/>
          <p:cNvSpPr/>
          <p:nvPr/>
        </p:nvSpPr>
        <p:spPr>
          <a:xfrm rot="1740000">
            <a:off x="6351492" y="1078777"/>
            <a:ext cx="539980" cy="422748"/>
          </a:xfrm>
          <a:prstGeom prst="heart">
            <a:avLst/>
          </a:prstGeom>
          <a:solidFill>
            <a:srgbClr val="E78B8B"/>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073" name="図形 60"/>
          <p:cNvSpPr/>
          <p:nvPr/>
        </p:nvSpPr>
        <p:spPr>
          <a:xfrm>
            <a:off x="290202" y="7957081"/>
            <a:ext cx="3065038" cy="1162790"/>
          </a:xfrm>
          <a:prstGeom prst="wedgeEllipseCallout">
            <a:avLst>
              <a:gd name="adj1" fmla="val 4160"/>
              <a:gd name="adj2" fmla="val 71833"/>
            </a:avLst>
          </a:prstGeom>
          <a:solidFill>
            <a:srgbClr val="E9BE9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074" name="Text 61"/>
          <p:cNvSpPr txBox="1"/>
          <p:nvPr/>
        </p:nvSpPr>
        <p:spPr>
          <a:xfrm>
            <a:off x="386250" y="8110941"/>
            <a:ext cx="3552467" cy="1363195"/>
          </a:xfrm>
          <a:prstGeom prst="rect">
            <a:avLst/>
          </a:prstGeom>
          <a:noFill/>
          <a:ln/>
        </p:spPr>
        <p:txBody>
          <a:bodyPr wrap="square" rtlCol="0" anchor="ctr"/>
          <a:lstStyle/>
          <a:p>
            <a:pPr marL="0" indent="0" algn="l">
              <a:buNone/>
            </a:pPr>
            <a:endParaRPr lang="en-US" sz="1200" dirty="0"/>
          </a:p>
          <a:p>
            <a:pPr marL="0" indent="0" algn="l">
              <a:buNone/>
            </a:pP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募集締切は</a:t>
            </a:r>
            <a:r>
              <a:rPr lang="en-US" sz="1800" b="1" dirty="0">
                <a:solidFill>
                  <a:srgbClr val="FF0000"/>
                </a:solidFill>
                <a:latin typeface="Kaisei Tokumin Medium" pitchFamily="34" charset="0"/>
                <a:ea typeface="Kaisei Tokumin Medium" pitchFamily="34" charset="-122"/>
                <a:cs typeface="Kaisei Tokumin Medium" pitchFamily="34" charset="-120"/>
              </a:rPr>
              <a:t>2024年1月31日</a:t>
            </a: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です</a:t>
            </a: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r>
              <a:rPr lang="en-US" sz="1200" dirty="0">
                <a:solidFill>
                  <a:srgbClr val="5C2600">
                    <a:alpha val="99000"/>
                  </a:srgbClr>
                </a:solidFill>
                <a:latin typeface="Kaisei Tokumin Medium" pitchFamily="34" charset="0"/>
                <a:ea typeface="Kaisei Tokumin Medium" pitchFamily="34" charset="-122"/>
                <a:cs typeface="Kaisei Tokumin Medium" pitchFamily="34" charset="-120"/>
              </a:rPr>
              <a:t>ご応募お待ちしております</a:t>
            </a: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p:txBody>
      </p:sp>
      <p:pic>
        <p:nvPicPr>
          <p:cNvPr id="1075" name="図 108"/>
          <p:cNvPicPr>
            <a:picLocks noChangeAspect="1"/>
          </p:cNvPicPr>
          <p:nvPr/>
        </p:nvPicPr>
        <p:blipFill>
          <a:blip r:embed="rId12"/>
          <a:srcRect r="29115"/>
          <a:stretch>
            <a:fillRect/>
          </a:stretch>
        </p:blipFill>
        <p:spPr>
          <a:xfrm>
            <a:off x="5778981" y="3355421"/>
            <a:ext cx="1683026" cy="1637909"/>
          </a:xfrm>
          <a:prstGeom prst="ellipse">
            <a:avLst/>
          </a:prstGeom>
        </p:spPr>
      </p:pic>
      <p:pic>
        <p:nvPicPr>
          <p:cNvPr id="1076" name="図 109"/>
          <p:cNvPicPr>
            <a:picLocks noChangeAspect="1"/>
          </p:cNvPicPr>
          <p:nvPr/>
        </p:nvPicPr>
        <p:blipFill>
          <a:blip r:embed="rId13"/>
          <a:stretch>
            <a:fillRect/>
          </a:stretch>
        </p:blipFill>
        <p:spPr>
          <a:xfrm>
            <a:off x="4850221" y="5007101"/>
            <a:ext cx="2636658" cy="2520327"/>
          </a:xfrm>
          <a:prstGeom prst="ellipse">
            <a:avLst/>
          </a:prstGeom>
        </p:spPr>
      </p:pic>
      <p:sp>
        <p:nvSpPr>
          <p:cNvPr id="1077" name="Text 107"/>
          <p:cNvSpPr txBox="1"/>
          <p:nvPr/>
        </p:nvSpPr>
        <p:spPr>
          <a:xfrm>
            <a:off x="1296870" y="3186160"/>
            <a:ext cx="4101218" cy="684707"/>
          </a:xfrm>
          <a:prstGeom prst="rect">
            <a:avLst/>
          </a:prstGeom>
          <a:noFill/>
          <a:ln/>
        </p:spPr>
        <p:txBody>
          <a:bodyPr wrap="square" rtlCol="0" anchor="ctr"/>
          <a:lstStyle/>
          <a:p>
            <a:pPr marL="0" indent="0" algn="l">
              <a:buNone/>
            </a:pPr>
            <a:r>
              <a:rPr lang="en-US" sz="1600" dirty="0">
                <a:solidFill>
                  <a:srgbClr val="5C2600">
                    <a:alpha val="99000"/>
                  </a:srgbClr>
                </a:solidFill>
                <a:latin typeface="Kaisei Tokumin Medium" pitchFamily="34" charset="0"/>
                <a:ea typeface="Kaisei Tokumin Medium" pitchFamily="34" charset="-122"/>
                <a:cs typeface="Kaisei Tokumin Medium" pitchFamily="34" charset="-120"/>
              </a:rPr>
              <a:t>（建国記念の日振替休日)</a:t>
            </a:r>
            <a:endParaRPr lang="en-US" sz="1600" dirty="0">
              <a:solidFill>
                <a:srgbClr val="5C2600">
                  <a:alpha val="99000"/>
                </a:srgbClr>
              </a:solidFill>
              <a:latin typeface="Kaisei Tokumin Medium" pitchFamily="34" charset="0"/>
              <a:ea typeface="Kaisei Tokumin Medium" pitchFamily="34" charset="-122"/>
              <a:cs typeface="Kaisei Tokumin Medium" pitchFamily="34" charset="-120"/>
            </a:endParaRPr>
          </a:p>
        </p:txBody>
      </p:sp>
      <p:sp>
        <p:nvSpPr>
          <p:cNvPr id="1078" name="図形 111"/>
          <p:cNvSpPr/>
          <p:nvPr/>
        </p:nvSpPr>
        <p:spPr>
          <a:xfrm>
            <a:off x="5138591" y="2331613"/>
            <a:ext cx="2059918" cy="961055"/>
          </a:xfrm>
          <a:prstGeom prst="star10">
            <a:avLst/>
          </a:prstGeom>
          <a:solidFill>
            <a:srgbClr val="E78B8B"/>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079" name="Text 110"/>
          <p:cNvSpPr txBox="1"/>
          <p:nvPr/>
        </p:nvSpPr>
        <p:spPr>
          <a:xfrm>
            <a:off x="5250534" y="2291164"/>
            <a:ext cx="3552467" cy="1363195"/>
          </a:xfrm>
          <a:prstGeom prst="rect">
            <a:avLst/>
          </a:prstGeom>
          <a:noFill/>
          <a:ln/>
        </p:spPr>
        <p:txBody>
          <a:bodyPr wrap="square" rtlCol="0" anchor="ctr"/>
          <a:lstStyle/>
          <a:p>
            <a:pPr marL="0" indent="0" algn="l">
              <a:buNone/>
            </a:pPr>
            <a:endParaRPr lang="en-US" sz="1200" dirty="0"/>
          </a:p>
          <a:p>
            <a:pPr marL="0" indent="0" algn="l">
              <a:buNone/>
            </a:pPr>
            <a:r>
              <a:rPr lang="en-US" sz="2800" b="1" dirty="0">
                <a:solidFill>
                  <a:srgbClr val="F5F3F2"/>
                </a:solidFill>
                <a:latin typeface="Kaisei Tokumin Medium" pitchFamily="34" charset="0"/>
                <a:ea typeface="Kaisei Tokumin Medium" pitchFamily="34" charset="-122"/>
                <a:cs typeface="Kaisei Tokumin Medium" pitchFamily="34" charset="-120"/>
              </a:rPr>
              <a:t>30代限定‼</a:t>
            </a:r>
            <a:endParaRPr lang="en-US" sz="2800" dirty="0">
              <a:solidFill>
                <a:srgbClr val="F5F3F2"/>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a:p>
            <a:pPr marL="0" indent="0" algn="l">
              <a:buNone/>
            </a:pPr>
            <a:endParaRPr lang="en-US" sz="1200" dirty="0">
              <a:solidFill>
                <a:srgbClr val="5C2600">
                  <a:alpha val="99000"/>
                </a:srgbClr>
              </a:solidFill>
              <a:latin typeface="Kaisei Tokumin Medium" pitchFamily="34" charset="0"/>
              <a:ea typeface="Kaisei Tokumin Medium" pitchFamily="34" charset="-122"/>
              <a:cs typeface="Kaisei Tokumin Medium" pitchFamily="34" charset="-120"/>
            </a:endParaRPr>
          </a:p>
        </p:txBody>
      </p:sp>
      <p:pic>
        <p:nvPicPr>
          <p:cNvPr id="1080" name="図 112"/>
          <p:cNvPicPr>
            <a:picLocks noChangeAspect="1"/>
          </p:cNvPicPr>
          <p:nvPr/>
        </p:nvPicPr>
        <p:blipFill>
          <a:blip r:embed="rId14"/>
          <a:stretch>
            <a:fillRect/>
          </a:stretch>
        </p:blipFill>
        <p:spPr>
          <a:xfrm>
            <a:off x="5716531" y="8193057"/>
            <a:ext cx="771525" cy="7715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vt="http://schemas.openxmlformats.org/officeDocument/2006/docPropsVTypes" xmlns="http://schemas.openxmlformats.org/officeDocument/2006/extended-properties">
  <TotalTime>0</TotalTime>
  <Words>0</Words>
  <Application>JUST Focus</Application>
  <Paragraphs>0</Paragraph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ACworks</Company>
  <LinksUpToDate>false</LinksUpToDate>
  <SharedDoc>false</SharedDoc>
  <HyperlinksChanged>false</HyperlinksChanged>
  <AppVersion>4.1.7</AppVersion>
  <PresentationFormat>ユーザー設定</PresentationFormat>
  <Slides>1</Slides>
  <Notes>1</Notes>
  <HiddenSlides>0</HiddenSlides>
  <MMClips>0</MMClips>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名称未設定</dc:title>
  <dc:subject>名称未設定</dc:subject>
  <dc:creator>designAC</dc:creator>
  <cp:lastModifiedBy>企画調整課　直江　春菜</cp:lastModifiedBy>
  <dcterms:created xsi:type="dcterms:W3CDTF">2023-09-04T07:00:19Z</dcterms:created>
  <dcterms:modified xsi:type="dcterms:W3CDTF">2024-01-09T05:54:24Z</dcterms:modified>
  <cp:revision>34</cp:revision>
</cp:coreProperties>
</file>

<file path=docProps/custom.xml><?xml version="1.0" encoding="utf-8"?>
<Properties xmlns:vt="http://schemas.openxmlformats.org/officeDocument/2006/docPropsVTypes" xmlns="http://schemas.openxmlformats.org/officeDocument/2006/custom-properties"/>
</file>