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<Relationships xmlns="http://schemas.openxmlformats.org/package/2006/relationships"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Relationship Id="rId5" Type="http://schemas.openxmlformats.org/officeDocument/2006/relationships/custom-properties" Target="docProps/custom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>
  <p:sldMasterIdLst>
    <p:sldMasterId id="2147483676" r:id="rId2"/>
  </p:sldMasterIdLst>
  <p:notesMasterIdLst>
    <p:notesMasterId r:id="rId3"/>
  </p:notesMasterIdLst>
  <p:handoutMasterIdLst>
    <p:handoutMasterId r:id="rId4"/>
  </p:handoutMasterIdLst>
  <p:sldIdLst>
    <p:sldId id="261" r:id="rId5"/>
  </p:sldIdLst>
  <p:sldSz cx="7775575" cy="10907713"/>
  <p:notesSz cx="6807200" cy="9939338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ja-JP"/>
    </a:defPPr>
    <a:lvl1pPr marL="0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8">
          <p15:clr>
            <a:srgbClr val="A4A3A4"/>
          </p15:clr>
        </p15:guide>
        <p15:guide id="2" pos="244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92">
          <p15:clr>
            <a:srgbClr val="A4A3A4"/>
          </p15:clr>
        </p15:guide>
        <p15:guide id="2" pos="2305">
          <p15:clr>
            <a:srgbClr val="A4A3A4"/>
          </p15:clr>
        </p15:guide>
        <p15:guide id="3" orient="horz" pos="3131">
          <p15:clr>
            <a:srgbClr val="A4A3A4"/>
          </p15:clr>
        </p15:guide>
        <p15:guide id="4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FFCCFF"/>
    <a:srgbClr val="E7355C"/>
    <a:srgbClr val="FF0066"/>
    <a:srgbClr val="784722"/>
    <a:srgbClr val="996633"/>
    <a:srgbClr val="FFFFE1"/>
    <a:srgbClr val="FFFFCC"/>
    <a:srgbClr val="EB6D9A"/>
    <a:srgbClr val="6FBA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076"/>
    <p:restoredTop sz="99507" autoAdjust="0"/>
  </p:normalViewPr>
  <p:slideViewPr>
    <p:cSldViewPr snapToGrid="0">
      <p:cViewPr varScale="0">
        <p:scale>
          <a:sx n="100" d="100"/>
          <a:sy n="100" d="100"/>
        </p:scale>
        <p:origin x="-1470" y="3216"/>
      </p:cViewPr>
      <p:guideLst>
        <p:guide orient="horz" pos="3438"/>
        <p:guide pos="244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-2148" y="-108"/>
      </p:cViewPr>
      <p:guideLst>
        <p:guide orient="horz" pos="3292"/>
        <p:guide pos="2305"/>
        <p:guide orient="horz" pos="3131"/>
        <p:guide pos="2144"/>
      </p:guideLst>
    </p:cSldViewPr>
  </p:notesViewPr>
  <p:gridSpacing cx="72008" cy="72008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handoutMaster" Target="handoutMasters/handoutMaster1.xml" /><Relationship Id="rId5" Type="http://schemas.openxmlformats.org/officeDocument/2006/relationships/slide" Target="slides/slide1.xml" /><Relationship Id="rId6" Type="http://schemas.openxmlformats.org/officeDocument/2006/relationships/presProps" Target="presProps.xml" /><Relationship Id="rId7" Type="http://schemas.openxmlformats.org/officeDocument/2006/relationships/viewProps" Target="viewProps.xml" /><Relationship Id="rId8" Type="http://schemas.openxmlformats.org/officeDocument/2006/relationships/tableStyles" Target="tableStyles.xml" /></Relationships>
</file>

<file path=ppt/handoutMasters/_rels/handoutMaster1.xml.rels><?xml version="1.0" encoding="UTF-8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2950279" cy="496741"/>
          </a:xfrm>
          <a:prstGeom prst="rect">
            <a:avLst/>
          </a:prstGeom>
        </p:spPr>
        <p:txBody>
          <a:bodyPr vert="horz" lIns="86132" tIns="43067" rIns="86132" bIns="43067" rtlCol="0"/>
          <a:lstStyle>
            <a:lvl1pPr algn="l">
              <a:defRPr sz="1000"/>
            </a:lvl1pPr>
          </a:lstStyle>
          <a:p>
            <a:endParaRPr kumimoji="1" lang="ja-JP" altLang="en-US" dirty="0"/>
          </a:p>
        </p:txBody>
      </p:sp>
      <p:sp>
        <p:nvSpPr>
          <p:cNvPr id="1104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5449" y="0"/>
            <a:ext cx="2950279" cy="496741"/>
          </a:xfrm>
          <a:prstGeom prst="rect">
            <a:avLst/>
          </a:prstGeom>
        </p:spPr>
        <p:txBody>
          <a:bodyPr vert="horz" lIns="86132" tIns="43067" rIns="86132" bIns="43067" rtlCol="0"/>
          <a:lstStyle>
            <a:lvl1pPr algn="r">
              <a:defRPr sz="1000"/>
            </a:lvl1pPr>
          </a:lstStyle>
          <a:p>
            <a:fld id="{EA4C0380-2DE9-498B-B68D-60B46204BA80}" type="datetimeFigureOut">
              <a:rPr kumimoji="1" lang="ja-JP" altLang="en-US" smtClean="0"/>
              <a:t>2021/10/19</a:t>
            </a:fld>
            <a:endParaRPr kumimoji="1" lang="ja-JP" altLang="en-US" dirty="0"/>
          </a:p>
        </p:txBody>
      </p:sp>
      <p:sp>
        <p:nvSpPr>
          <p:cNvPr id="1105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5" y="9441093"/>
            <a:ext cx="2950279" cy="496740"/>
          </a:xfrm>
          <a:prstGeom prst="rect">
            <a:avLst/>
          </a:prstGeom>
        </p:spPr>
        <p:txBody>
          <a:bodyPr vert="horz" lIns="86132" tIns="43067" rIns="86132" bIns="43067" rtlCol="0" anchor="b"/>
          <a:lstStyle>
            <a:lvl1pPr algn="l">
              <a:defRPr sz="1000"/>
            </a:lvl1pPr>
          </a:lstStyle>
          <a:p>
            <a:endParaRPr kumimoji="1" lang="ja-JP" altLang="en-US" dirty="0"/>
          </a:p>
        </p:txBody>
      </p:sp>
      <p:sp>
        <p:nvSpPr>
          <p:cNvPr id="1106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449" y="9441093"/>
            <a:ext cx="2950279" cy="496740"/>
          </a:xfrm>
          <a:prstGeom prst="rect">
            <a:avLst/>
          </a:prstGeom>
        </p:spPr>
        <p:txBody>
          <a:bodyPr vert="horz" lIns="86132" tIns="43067" rIns="86132" bIns="43067" rtlCol="0" anchor="b"/>
          <a:lstStyle>
            <a:lvl1pPr algn="r">
              <a:defRPr sz="1000"/>
            </a:lvl1pPr>
          </a:lstStyle>
          <a:p>
            <a:fld id="{78A262EF-70DF-4926-8929-0A60A2E81DC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4052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3"/>
            <a:ext cx="2949786" cy="498692"/>
          </a:xfrm>
          <a:prstGeom prst="rect">
            <a:avLst/>
          </a:prstGeom>
        </p:spPr>
        <p:txBody>
          <a:bodyPr vert="horz" lIns="91525" tIns="45763" rIns="91525" bIns="45763" rtlCol="0"/>
          <a:lstStyle>
            <a:lvl1pPr algn="l">
              <a:defRPr sz="1000"/>
            </a:lvl1pPr>
          </a:lstStyle>
          <a:p>
            <a:endParaRPr kumimoji="1" lang="ja-JP" altLang="en-US" dirty="0"/>
          </a:p>
        </p:txBody>
      </p:sp>
      <p:sp>
        <p:nvSpPr>
          <p:cNvPr id="1097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45" y="3"/>
            <a:ext cx="2949786" cy="498692"/>
          </a:xfrm>
          <a:prstGeom prst="rect">
            <a:avLst/>
          </a:prstGeom>
        </p:spPr>
        <p:txBody>
          <a:bodyPr vert="horz" lIns="91525" tIns="45763" rIns="91525" bIns="45763" rtlCol="0"/>
          <a:lstStyle>
            <a:lvl1pPr algn="r">
              <a:defRPr sz="1000"/>
            </a:lvl1pPr>
          </a:lstStyle>
          <a:p>
            <a:fld id="{70F99883-74AE-4A2C-81B7-5B86A08198C0}" type="datetimeFigureOut">
              <a:rPr kumimoji="1" lang="ja-JP" altLang="en-US" smtClean="0"/>
              <a:t>2021/10/19</a:t>
            </a:fld>
            <a:endParaRPr kumimoji="1" lang="ja-JP" altLang="en-US" dirty="0"/>
          </a:p>
        </p:txBody>
      </p:sp>
      <p:sp>
        <p:nvSpPr>
          <p:cNvPr id="1098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08213" y="1241425"/>
            <a:ext cx="239077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25" tIns="45763" rIns="91525" bIns="45763" rtlCol="0" anchor="ctr"/>
          <a:lstStyle/>
          <a:p>
            <a:endParaRPr lang="ja-JP" altLang="en-US" dirty="0"/>
          </a:p>
        </p:txBody>
      </p:sp>
      <p:sp>
        <p:nvSpPr>
          <p:cNvPr id="1099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10"/>
            <a:ext cx="5445760" cy="3913614"/>
          </a:xfrm>
          <a:prstGeom prst="rect">
            <a:avLst/>
          </a:prstGeom>
        </p:spPr>
        <p:txBody>
          <a:bodyPr vert="horz" lIns="91525" tIns="45763" rIns="91525" bIns="4576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100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440650"/>
            <a:ext cx="2949786" cy="498691"/>
          </a:xfrm>
          <a:prstGeom prst="rect">
            <a:avLst/>
          </a:prstGeom>
        </p:spPr>
        <p:txBody>
          <a:bodyPr vert="horz" lIns="91525" tIns="45763" rIns="91525" bIns="45763" rtlCol="0" anchor="b"/>
          <a:lstStyle>
            <a:lvl1pPr algn="l">
              <a:defRPr sz="1000"/>
            </a:lvl1pPr>
          </a:lstStyle>
          <a:p>
            <a:endParaRPr kumimoji="1" lang="ja-JP" altLang="en-US" dirty="0"/>
          </a:p>
        </p:txBody>
      </p:sp>
      <p:sp>
        <p:nvSpPr>
          <p:cNvPr id="1101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45" y="9440650"/>
            <a:ext cx="2949786" cy="498691"/>
          </a:xfrm>
          <a:prstGeom prst="rect">
            <a:avLst/>
          </a:prstGeom>
        </p:spPr>
        <p:txBody>
          <a:bodyPr vert="horz" lIns="91525" tIns="45763" rIns="91525" bIns="45763" rtlCol="0" anchor="b"/>
          <a:lstStyle>
            <a:lvl1pPr algn="r">
              <a:defRPr sz="1000"/>
            </a:lvl1pPr>
          </a:lstStyle>
          <a:p>
            <a:fld id="{ACD93CC5-A9B8-46A1-B8C3-70AA73E05DA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700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1"/>
          <p:cNvSpPr>
            <a:spLocks noGrp="1"/>
          </p:cNvSpPr>
          <p:nvPr>
            <p:ph type="ctrTitle"/>
          </p:nvPr>
        </p:nvSpPr>
        <p:spPr>
          <a:xfrm>
            <a:off x="583168" y="1785129"/>
            <a:ext cx="6609239" cy="3797500"/>
          </a:xfrm>
          <a:prstGeom prst="rect">
            <a:avLst/>
          </a:prstGeom>
        </p:spPr>
        <p:txBody>
          <a:bodyPr anchor="b"/>
          <a:lstStyle>
            <a:lvl1pPr algn="ctr"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27" name="Subtitle 2"/>
          <p:cNvSpPr>
            <a:spLocks noGrp="1"/>
          </p:cNvSpPr>
          <p:nvPr>
            <p:ph type="subTitle" idx="1"/>
          </p:nvPr>
        </p:nvSpPr>
        <p:spPr>
          <a:xfrm>
            <a:off x="971947" y="5729075"/>
            <a:ext cx="5831681" cy="26335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41"/>
            </a:lvl1pPr>
            <a:lvl2pPr marL="388757" indent="0" algn="ctr">
              <a:buNone/>
              <a:defRPr sz="1701"/>
            </a:lvl2pPr>
            <a:lvl3pPr marL="777514" indent="0" algn="ctr">
              <a:buNone/>
              <a:defRPr sz="1531"/>
            </a:lvl3pPr>
            <a:lvl4pPr marL="1166271" indent="0" algn="ctr">
              <a:buNone/>
              <a:defRPr sz="1360"/>
            </a:lvl4pPr>
            <a:lvl5pPr marL="1555029" indent="0" algn="ctr">
              <a:buNone/>
              <a:defRPr sz="1360"/>
            </a:lvl5pPr>
            <a:lvl6pPr marL="1943786" indent="0" algn="ctr">
              <a:buNone/>
              <a:defRPr sz="1360"/>
            </a:lvl6pPr>
            <a:lvl7pPr marL="2332543" indent="0" algn="ctr">
              <a:buNone/>
              <a:defRPr sz="1360"/>
            </a:lvl7pPr>
            <a:lvl8pPr marL="2721300" indent="0" algn="ctr">
              <a:buNone/>
              <a:defRPr sz="1360"/>
            </a:lvl8pPr>
            <a:lvl9pPr marL="3110057" indent="0" algn="ctr">
              <a:buNone/>
              <a:defRPr sz="136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1028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A3B7E-DD21-4048-88F3-59665D8E8C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10/19/2021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2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3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03F17-9641-4B84-A974-7D55D06F189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892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33" name="Content Placeholder 2"/>
          <p:cNvSpPr>
            <a:spLocks noGrp="1"/>
          </p:cNvSpPr>
          <p:nvPr>
            <p:ph idx="1"/>
          </p:nvPr>
        </p:nvSpPr>
        <p:spPr>
          <a:xfrm>
            <a:off x="534988" y="2903538"/>
            <a:ext cx="6705600" cy="6921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3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7DE13-46BE-4B37-9FBB-8FA2A87D722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10/19/2021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3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3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FC707-0A99-4B85-9C38-B64E72987C1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207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Title 1"/>
          <p:cNvSpPr>
            <a:spLocks noGrp="1"/>
          </p:cNvSpPr>
          <p:nvPr>
            <p:ph type="title"/>
          </p:nvPr>
        </p:nvSpPr>
        <p:spPr>
          <a:xfrm>
            <a:off x="530522" y="2719357"/>
            <a:ext cx="6706433" cy="4537305"/>
          </a:xfrm>
          <a:prstGeom prst="rect">
            <a:avLst/>
          </a:prstGeom>
        </p:spPr>
        <p:txBody>
          <a:bodyPr anchor="b"/>
          <a:lstStyle>
            <a:lvl1pPr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39" name="Text Placeholder 2"/>
          <p:cNvSpPr>
            <a:spLocks noGrp="1"/>
          </p:cNvSpPr>
          <p:nvPr>
            <p:ph type="body" idx="1"/>
          </p:nvPr>
        </p:nvSpPr>
        <p:spPr>
          <a:xfrm>
            <a:off x="530522" y="7299586"/>
            <a:ext cx="6706433" cy="2386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41">
                <a:solidFill>
                  <a:schemeClr val="tx1"/>
                </a:solidFill>
              </a:defRPr>
            </a:lvl1pPr>
            <a:lvl2pPr marL="38875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777514" indent="0">
              <a:buNone/>
              <a:defRPr sz="1531">
                <a:solidFill>
                  <a:schemeClr val="tx1">
                    <a:tint val="75000"/>
                  </a:schemeClr>
                </a:solidFill>
              </a:defRPr>
            </a:lvl3pPr>
            <a:lvl4pPr marL="1166271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5029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786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2543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13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10057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40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84D596-71CB-401C-BE2A-FF96587D8E9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10/19/2021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9CCBC2-8C21-4C9A-A2A0-C4F7CFD13B6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03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45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903673"/>
            <a:ext cx="3304619" cy="69208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46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903673"/>
            <a:ext cx="3304619" cy="69208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47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FDC24-657B-46BD-9F76-F6EB56EE60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10/19/2021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B99DA-1B7B-4D03-B44C-EA0B6BFD2A8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169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Title 1"/>
          <p:cNvSpPr>
            <a:spLocks noGrp="1"/>
          </p:cNvSpPr>
          <p:nvPr>
            <p:ph type="title"/>
          </p:nvPr>
        </p:nvSpPr>
        <p:spPr>
          <a:xfrm>
            <a:off x="535584" y="580737"/>
            <a:ext cx="6706433" cy="210832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52" name="Text Placeholder 2"/>
          <p:cNvSpPr>
            <a:spLocks noGrp="1"/>
          </p:cNvSpPr>
          <p:nvPr>
            <p:ph type="body" idx="1"/>
          </p:nvPr>
        </p:nvSpPr>
        <p:spPr>
          <a:xfrm>
            <a:off x="535584" y="2673905"/>
            <a:ext cx="3289432" cy="13104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53" name="Content Placeholder 3"/>
          <p:cNvSpPr>
            <a:spLocks noGrp="1"/>
          </p:cNvSpPr>
          <p:nvPr>
            <p:ph sz="half" idx="2"/>
          </p:nvPr>
        </p:nvSpPr>
        <p:spPr>
          <a:xfrm>
            <a:off x="535584" y="3984345"/>
            <a:ext cx="3289432" cy="58603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5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5" y="2673905"/>
            <a:ext cx="3305632" cy="13104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55" name="Content Placeholder 5"/>
          <p:cNvSpPr>
            <a:spLocks noGrp="1"/>
          </p:cNvSpPr>
          <p:nvPr>
            <p:ph sz="quarter" idx="4"/>
          </p:nvPr>
        </p:nvSpPr>
        <p:spPr>
          <a:xfrm>
            <a:off x="3936385" y="3984345"/>
            <a:ext cx="3305632" cy="58603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56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44564-11C5-49CA-A6C6-0EFA5B9EEF5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10/19/2021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5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5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FB411-F8C4-4E71-AA2F-EFB8BA58573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28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61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C5F0A-E814-4F5B-8509-4826EF6EAFA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10/19/2021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6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6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3135D-753B-4641-9B40-F5C756AB03B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906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9F838-D727-4C3D-981F-C91357BA97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10/19/2021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6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6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37CFDE-7B0F-4037-894D-A6CABA6358C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309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  <a:prstGeom prst="rect">
            <a:avLst/>
          </a:prstGeo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70" name="Content Placeholder 2"/>
          <p:cNvSpPr>
            <a:spLocks noGrp="1"/>
          </p:cNvSpPr>
          <p:nvPr>
            <p:ph idx="1"/>
          </p:nvPr>
        </p:nvSpPr>
        <p:spPr>
          <a:xfrm>
            <a:off x="3305632" y="1570511"/>
            <a:ext cx="3936385" cy="7751546"/>
          </a:xfrm>
          <a:prstGeom prst="rect">
            <a:avLst/>
          </a:prstGeom>
        </p:spPr>
        <p:txBody>
          <a:bodyPr/>
          <a:lstStyle>
            <a:lvl1pPr>
              <a:defRPr sz="2721"/>
            </a:lvl1pPr>
            <a:lvl2pPr>
              <a:defRPr sz="2381"/>
            </a:lvl2pPr>
            <a:lvl3pPr>
              <a:defRPr sz="2041"/>
            </a:lvl3pPr>
            <a:lvl4pPr>
              <a:defRPr sz="1701"/>
            </a:lvl4pPr>
            <a:lvl5pPr>
              <a:defRPr sz="1701"/>
            </a:lvl5pPr>
            <a:lvl6pPr>
              <a:defRPr sz="1701"/>
            </a:lvl6pPr>
            <a:lvl7pPr>
              <a:defRPr sz="1701"/>
            </a:lvl7pPr>
            <a:lvl8pPr>
              <a:defRPr sz="1701"/>
            </a:lvl8pPr>
            <a:lvl9pPr>
              <a:defRPr sz="1701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71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72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78700-CC02-43A7-8D67-617F0C9B34C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10/19/2021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7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7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7CBD56-090A-4AA6-BB18-0A87B6BE424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04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  <a:prstGeom prst="rect">
            <a:avLst/>
          </a:prstGeo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7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570511"/>
            <a:ext cx="3936385" cy="775154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721"/>
            </a:lvl1pPr>
            <a:lvl2pPr marL="388757" indent="0">
              <a:buNone/>
              <a:defRPr sz="2381"/>
            </a:lvl2pPr>
            <a:lvl3pPr marL="777514" indent="0">
              <a:buNone/>
              <a:defRPr sz="2041"/>
            </a:lvl3pPr>
            <a:lvl4pPr marL="1166271" indent="0">
              <a:buNone/>
              <a:defRPr sz="1701"/>
            </a:lvl4pPr>
            <a:lvl5pPr marL="1555029" indent="0">
              <a:buNone/>
              <a:defRPr sz="1701"/>
            </a:lvl5pPr>
            <a:lvl6pPr marL="1943786" indent="0">
              <a:buNone/>
              <a:defRPr sz="1701"/>
            </a:lvl6pPr>
            <a:lvl7pPr marL="2332543" indent="0">
              <a:buNone/>
              <a:defRPr sz="1701"/>
            </a:lvl7pPr>
            <a:lvl8pPr marL="2721300" indent="0">
              <a:buNone/>
              <a:defRPr sz="1701"/>
            </a:lvl8pPr>
            <a:lvl9pPr marL="3110057" indent="0">
              <a:buNone/>
              <a:defRPr sz="1701"/>
            </a:lvl9pPr>
          </a:lstStyle>
          <a:p>
            <a:pPr lvl="0"/>
            <a:r>
              <a:rPr lang="ja-JP" altLang="en-US" noProof="0" dirty="0"/>
              <a:t>図を追加</a:t>
            </a:r>
            <a:endParaRPr lang="en-US" noProof="0" dirty="0"/>
          </a:p>
        </p:txBody>
      </p:sp>
      <p:sp>
        <p:nvSpPr>
          <p:cNvPr id="1078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79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F08AA-2110-42CD-8773-E3A4EF59A3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10/19/2021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8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8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9A334-02AD-4810-8742-6DB93C5EA25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634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8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988" y="2903538"/>
            <a:ext cx="6705600" cy="69215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85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94DBB-917B-4186-A703-7409F7CF8E5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10/19/2021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8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8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B72EE-4B45-425F-B500-026DA88CB7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652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80735"/>
            <a:ext cx="1676608" cy="9243783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9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80735"/>
            <a:ext cx="4932630" cy="924378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91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4D20DD-EE55-4DDE-BB8B-8D151B9371C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10/19/2021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9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9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0586A-009D-4946-86B1-6BEB0D580B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80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2877548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746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txStyles>
    <p:titleStyle>
      <a:lvl1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2pPr>
      <a:lvl3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3pPr>
      <a:lvl4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4pPr>
      <a:lvl5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5pPr>
      <a:lvl6pPr marL="4572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6pPr>
      <a:lvl7pPr marL="9144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7pPr>
      <a:lvl8pPr marL="13716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8pPr>
      <a:lvl9pPr marL="18288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9pPr>
    </p:titleStyle>
    <p:bodyStyle>
      <a:lvl1pPr marL="193675" indent="-193675" algn="l" defTabSz="776288" rtl="0" fontAlgn="base">
        <a:lnSpc>
          <a:spcPct val="90000"/>
        </a:lnSpc>
        <a:spcBef>
          <a:spcPts val="850"/>
        </a:spcBef>
        <a:spcAft>
          <a:spcPct val="0"/>
        </a:spcAft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2613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488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47838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jpeg" /><Relationship Id="rId5" Type="http://schemas.openxmlformats.org/officeDocument/2006/relationships/image" Target="../media/image5.png" /><Relationship Id="rId6" Type="http://schemas.openxmlformats.org/officeDocument/2006/relationships/image" Target="../media/image6.jpeg" /><Relationship Id="rId7" Type="http://schemas.openxmlformats.org/officeDocument/2006/relationships/image" Target="../media/image7.jpeg" /><Relationship Id="rId8" Type="http://schemas.openxmlformats.org/officeDocument/2006/relationships/image" Target="../media/image8.png" /><Relationship Id="rId9" Type="http://schemas.openxmlformats.org/officeDocument/2006/relationships/image" Target="../media/image9.jpeg" /><Relationship Id="rId10" Type="http://schemas.openxmlformats.org/officeDocument/2006/relationships/image" Target="../media/image10.png" /><Relationship Id="rId11" Type="http://schemas.openxmlformats.org/officeDocument/2006/relationships/image" Target="../media/image11.png" /><Relationship Id="rId12" Type="http://schemas.openxmlformats.org/officeDocument/2006/relationships/slideLayout" Target="../slideLayouts/slideLayout1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8" name="図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" y="-53718"/>
            <a:ext cx="7775352" cy="10952776"/>
          </a:xfrm>
          <a:prstGeom prst="rect">
            <a:avLst/>
          </a:prstGeom>
        </p:spPr>
      </p:pic>
      <p:pic>
        <p:nvPicPr>
          <p:cNvPr id="1109" name="図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20" y="3262142"/>
            <a:ext cx="7681446" cy="4782614"/>
          </a:xfrm>
          <a:prstGeom prst="rect">
            <a:avLst/>
          </a:prstGeom>
        </p:spPr>
      </p:pic>
      <p:pic>
        <p:nvPicPr>
          <p:cNvPr id="1110" name="図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011" y="6448094"/>
            <a:ext cx="3971552" cy="12192"/>
          </a:xfrm>
          <a:prstGeom prst="rect">
            <a:avLst/>
          </a:prstGeom>
        </p:spPr>
      </p:pic>
      <p:sp>
        <p:nvSpPr>
          <p:cNvPr id="1111" name="正方形/長方形 2"/>
          <p:cNvSpPr/>
          <p:nvPr/>
        </p:nvSpPr>
        <p:spPr>
          <a:xfrm>
            <a:off x="2419085" y="9640669"/>
            <a:ext cx="4390399" cy="11233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ja-JP" altLang="en-US" sz="140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主催</a:t>
            </a:r>
            <a:r>
              <a:rPr lang="ja-JP" altLang="en-US" sz="240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筑後市</a:t>
            </a:r>
            <a:endParaRPr lang="en-US" altLang="ja-JP" sz="2400" dirty="0">
              <a:solidFill>
                <a:srgbClr val="6633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r>
              <a:rPr lang="zh-CN" altLang="en-US" sz="110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筑後市</a:t>
            </a:r>
            <a:r>
              <a:rPr lang="ja-JP" altLang="en-US" sz="110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山ノ井</a:t>
            </a:r>
            <a:r>
              <a:rPr lang="en-US" altLang="ja-JP" sz="110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898 </a:t>
            </a:r>
            <a:r>
              <a:rPr lang="zh-CN" altLang="en-US" sz="110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筑後市</a:t>
            </a:r>
            <a:r>
              <a:rPr lang="ja-JP" altLang="en-US" sz="110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役所２階 企画調整課</a:t>
            </a:r>
            <a:endParaRPr lang="en-US" altLang="zh-CN" sz="1100" dirty="0">
              <a:solidFill>
                <a:srgbClr val="6633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r>
              <a:rPr lang="ja-JP" altLang="en-US" sz="110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MAIL：</a:t>
            </a:r>
            <a:r>
              <a:rPr lang="en-US" altLang="ja-JP" sz="110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kikaku-z103@city.chikugo.lg.jp</a:t>
            </a:r>
            <a:endParaRPr lang="zh-CN" altLang="en-US" sz="1100" dirty="0">
              <a:solidFill>
                <a:srgbClr val="6633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altLang="ja-JP" sz="1100" spc="11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TE</a:t>
            </a:r>
            <a:r>
              <a:rPr lang="en-US" altLang="ja-JP" sz="110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L : 0942-53-4245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altLang="ja-JP" sz="110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URL : </a:t>
            </a:r>
            <a:r>
              <a:rPr lang="en-US" altLang="ja-JP" sz="110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https://www.koikatsu-chikugo.com/main/</a:t>
            </a:r>
            <a:endParaRPr lang="ja-JP" altLang="en-US" sz="1100" spc="40" dirty="0">
              <a:solidFill>
                <a:srgbClr val="6633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1112" name="正方形/長方形 22"/>
          <p:cNvSpPr/>
          <p:nvPr/>
        </p:nvSpPr>
        <p:spPr>
          <a:xfrm>
            <a:off x="5113080" y="3666027"/>
            <a:ext cx="2210220" cy="19904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600" b="1" dirty="0">
                <a:solidFill>
                  <a:srgbClr val="00006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写真（左）を</a:t>
            </a:r>
            <a:endParaRPr kumimoji="1" lang="en-US" altLang="ja-JP" sz="1600" b="1" dirty="0">
              <a:solidFill>
                <a:srgbClr val="000066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1600" b="1" dirty="0">
                <a:solidFill>
                  <a:srgbClr val="00006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入れて</a:t>
            </a:r>
            <a:r>
              <a:rPr kumimoji="1" lang="ja-JP" altLang="en-US" sz="1600" b="1" dirty="0">
                <a:solidFill>
                  <a:srgbClr val="00006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ください</a:t>
            </a:r>
          </a:p>
        </p:txBody>
      </p:sp>
      <p:sp>
        <p:nvSpPr>
          <p:cNvPr id="1113" name="正方形/長方形 23"/>
          <p:cNvSpPr/>
          <p:nvPr/>
        </p:nvSpPr>
        <p:spPr>
          <a:xfrm>
            <a:off x="2756041" y="3669438"/>
            <a:ext cx="2240702" cy="1986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600" b="1" dirty="0">
                <a:solidFill>
                  <a:srgbClr val="00006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写真（中）を</a:t>
            </a:r>
            <a:endParaRPr kumimoji="1" lang="en-US" altLang="ja-JP" sz="1600" b="1" dirty="0">
              <a:solidFill>
                <a:srgbClr val="000066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1600" b="1" dirty="0">
                <a:solidFill>
                  <a:srgbClr val="00006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入れて</a:t>
            </a:r>
            <a:r>
              <a:rPr kumimoji="1" lang="ja-JP" altLang="en-US" sz="1600" b="1" dirty="0">
                <a:solidFill>
                  <a:srgbClr val="00006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ください</a:t>
            </a:r>
          </a:p>
        </p:txBody>
      </p:sp>
      <p:sp>
        <p:nvSpPr>
          <p:cNvPr id="1114" name="正方形/長方形 24"/>
          <p:cNvSpPr/>
          <p:nvPr/>
        </p:nvSpPr>
        <p:spPr>
          <a:xfrm>
            <a:off x="468033" y="3668282"/>
            <a:ext cx="2177539" cy="1985387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600" b="1" dirty="0">
                <a:solidFill>
                  <a:srgbClr val="00006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写真（右）を</a:t>
            </a:r>
            <a:endParaRPr kumimoji="1" lang="en-US" altLang="ja-JP" sz="1600" b="1" dirty="0">
              <a:solidFill>
                <a:srgbClr val="000066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1600" b="1" dirty="0">
                <a:solidFill>
                  <a:srgbClr val="00006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入れて</a:t>
            </a:r>
            <a:r>
              <a:rPr kumimoji="1" lang="ja-JP" altLang="en-US" sz="1600" b="1" dirty="0">
                <a:solidFill>
                  <a:srgbClr val="00006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ください</a:t>
            </a:r>
          </a:p>
        </p:txBody>
      </p:sp>
      <p:sp>
        <p:nvSpPr>
          <p:cNvPr id="1115" name="図形 31"/>
          <p:cNvSpPr/>
          <p:nvPr/>
        </p:nvSpPr>
        <p:spPr>
          <a:xfrm>
            <a:off x="104263" y="8044756"/>
            <a:ext cx="7504833" cy="1479301"/>
          </a:xfrm>
          <a:prstGeom prst="roundRect">
            <a:avLst>
              <a:gd name="adj" fmla="val 16087"/>
            </a:avLst>
          </a:prstGeom>
          <a:solidFill>
            <a:srgbClr val="FFE9E9"/>
          </a:solidFill>
          <a:ln w="15875">
            <a:solidFill>
              <a:schemeClr val="bg1"/>
            </a:solidFill>
          </a:ln>
        </p:spPr>
        <p:txBody>
          <a:bodyPr vertOverflow="overflow" horzOverflow="overflow" wrap="square" lIns="0" tIns="0" bIns="0" anchor="ctr" anchorCtr="0">
            <a:spAutoFit/>
          </a:bodyPr>
          <a:lstStyle/>
          <a:p>
            <a:pPr algn="ctr"/>
            <a:endParaRPr sz="2100" spc="100" dirty="0">
              <a:solidFill>
                <a:srgbClr val="784722"/>
              </a:solidFill>
              <a:latin typeface="HGP明朝E" charset="0"/>
              <a:ea typeface="HGP明朝E" charset="0"/>
            </a:endParaRPr>
          </a:p>
        </p:txBody>
      </p:sp>
      <p:sp>
        <p:nvSpPr>
          <p:cNvPr id="1116" name="正方形/長方形 29"/>
          <p:cNvSpPr/>
          <p:nvPr/>
        </p:nvSpPr>
        <p:spPr>
          <a:xfrm>
            <a:off x="352432" y="8174103"/>
            <a:ext cx="8386021" cy="1815882"/>
          </a:xfrm>
          <a:prstGeom prst="rect">
            <a:avLst/>
          </a:prstGeom>
        </p:spPr>
        <p:txBody>
          <a:bodyPr wrap="square" lIns="0" tIns="0" bIns="0" anchor="ctr" anchorCtr="0">
            <a:spAutoFit/>
          </a:bodyPr>
          <a:lstStyle/>
          <a:p>
            <a:pPr>
              <a:lnSpc>
                <a:spcPct val="100000"/>
              </a:lnSpc>
            </a:pPr>
            <a:r>
              <a:rPr lang="ja-JP" altLang="en-US" sz="1400" spc="100" dirty="0">
                <a:solidFill>
                  <a:srgbClr val="784722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講師 本山 貴美子 先生</a:t>
            </a:r>
            <a:endParaRPr lang="ja-JP" altLang="en-US" sz="1400"/>
          </a:p>
          <a:p>
            <a:pPr>
              <a:lnSpc>
                <a:spcPct val="100000"/>
              </a:lnSpc>
            </a:pPr>
            <a:r>
              <a:rPr lang="ja-JP" altLang="en-US" sz="1200" spc="100" dirty="0">
                <a:solidFill>
                  <a:srgbClr val="784722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ブランディングカラープロデューサー、</a:t>
            </a:r>
            <a:r>
              <a:rPr lang="ja-JP" altLang="en-US" sz="1200" spc="100" dirty="0">
                <a:solidFill>
                  <a:srgbClr val="784722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結婚コンサルタント、</a:t>
            </a:r>
            <a:r>
              <a:rPr lang="ja-JP" altLang="en-US" sz="1200" spc="100" dirty="0">
                <a:solidFill>
                  <a:srgbClr val="784722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健康美容家</a:t>
            </a:r>
            <a:endParaRPr lang="ja-JP" altLang="en-US" sz="1200"/>
          </a:p>
          <a:p>
            <a:pPr>
              <a:lnSpc>
                <a:spcPct val="100000"/>
              </a:lnSpc>
            </a:pPr>
            <a:r>
              <a:rPr lang="ja-JP" altLang="en-US" sz="1200" spc="100" dirty="0">
                <a:solidFill>
                  <a:srgbClr val="784722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endParaRPr lang="ja-JP" altLang="en-US" sz="1200"/>
          </a:p>
          <a:p>
            <a:pPr>
              <a:lnSpc>
                <a:spcPct val="100000"/>
              </a:lnSpc>
            </a:pPr>
            <a:r>
              <a:rPr lang="ja-JP" altLang="en-US" sz="1100" spc="100" dirty="0">
                <a:solidFill>
                  <a:srgbClr val="784722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資生堂・リクルートゼクシィを経て、これまで500回以上のブランディングセミナーや</a:t>
            </a:r>
            <a:endParaRPr lang="ja-JP" altLang="en-US" sz="1100"/>
          </a:p>
          <a:p>
            <a:pPr>
              <a:lnSpc>
                <a:spcPct val="100000"/>
              </a:lnSpc>
            </a:pPr>
            <a:r>
              <a:rPr lang="ja-JP" altLang="en-US" sz="1100" spc="100" dirty="0">
                <a:solidFill>
                  <a:srgbClr val="784722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婚活イベントを企画開催！</a:t>
            </a:r>
            <a:r>
              <a:rPr lang="ja-JP" altLang="en-US" sz="1100" spc="100" dirty="0">
                <a:solidFill>
                  <a:srgbClr val="784722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多くのカップルを誕生させ、結婚のプロデュースにも従事</a:t>
            </a:r>
            <a:endParaRPr lang="ja-JP" altLang="en-US" sz="1100"/>
          </a:p>
          <a:p>
            <a:pPr>
              <a:lnSpc>
                <a:spcPct val="100000"/>
              </a:lnSpc>
            </a:pPr>
            <a:r>
              <a:rPr lang="ja-JP" altLang="en-US" sz="1100" spc="100" dirty="0">
                <a:solidFill>
                  <a:srgbClr val="784722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する婚活＆結婚のプロフェッショナル！</a:t>
            </a:r>
            <a:endParaRPr lang="ja-JP" altLang="en-US" sz="1100" spc="100" dirty="0">
              <a:solidFill>
                <a:srgbClr val="784722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lnSpc>
                <a:spcPct val="100000"/>
              </a:lnSpc>
            </a:pPr>
            <a:endParaRPr lang="ja-JP" altLang="en-US" sz="1100" spc="100" dirty="0">
              <a:solidFill>
                <a:srgbClr val="784722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lnSpc>
                <a:spcPct val="100000"/>
              </a:lnSpc>
            </a:pPr>
            <a:endParaRPr lang="ja-JP" altLang="en-US" sz="1200" spc="100" dirty="0">
              <a:solidFill>
                <a:srgbClr val="784722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lnSpc>
                <a:spcPct val="100000"/>
              </a:lnSpc>
            </a:pPr>
            <a:endParaRPr lang="ja-JP" altLang="en-US" sz="1200" spc="100" dirty="0">
              <a:solidFill>
                <a:srgbClr val="784722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>
              <a:lnSpc>
                <a:spcPct val="100000"/>
              </a:lnSpc>
            </a:pPr>
            <a:endParaRPr lang="ja-JP" altLang="en-US" sz="1200" spc="100" dirty="0">
              <a:solidFill>
                <a:srgbClr val="784722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1117" name="四角形 30"/>
          <p:cNvSpPr/>
          <p:nvPr/>
        </p:nvSpPr>
        <p:spPr>
          <a:xfrm>
            <a:off x="6265167" y="8160413"/>
            <a:ext cx="91440" cy="323165"/>
          </a:xfrm>
          <a:prstGeom prst="rect">
            <a:avLst/>
          </a:prstGeom>
        </p:spPr>
        <p:txBody>
          <a:bodyPr vertOverflow="overflow" horzOverflow="overflow" wrap="none" lIns="0" tIns="0" bIns="0" anchor="ctr" anchorCtr="0">
            <a:spAutoFit/>
          </a:bodyPr>
          <a:lstStyle/>
          <a:p>
            <a:pPr algn="ctr"/>
            <a:endParaRPr sz="2100" spc="100" dirty="0">
              <a:solidFill>
                <a:srgbClr val="784722"/>
              </a:solidFill>
              <a:latin typeface="HGP明朝E" charset="0"/>
              <a:ea typeface="HGP明朝E" charset="0"/>
            </a:endParaRPr>
          </a:p>
        </p:txBody>
      </p:sp>
      <p:pic>
        <p:nvPicPr>
          <p:cNvPr id="1118" name="図 35"/>
          <p:cNvPicPr>
            <a:picLocks noChangeAspect="1"/>
          </p:cNvPicPr>
          <p:nvPr/>
        </p:nvPicPr>
        <p:blipFill>
          <a:blip r:embed="rId4"/>
          <a:srcRect l="10439"/>
          <a:stretch>
            <a:fillRect/>
          </a:stretch>
        </p:blipFill>
        <p:spPr>
          <a:xfrm>
            <a:off x="5216627" y="3763482"/>
            <a:ext cx="2003126" cy="1764444"/>
          </a:xfrm>
          <a:prstGeom prst="rect">
            <a:avLst/>
          </a:prstGeom>
        </p:spPr>
      </p:pic>
      <p:grpSp>
        <p:nvGrpSpPr>
          <p:cNvPr id="1119" name="グループ 36"/>
          <p:cNvGrpSpPr/>
          <p:nvPr/>
        </p:nvGrpSpPr>
        <p:grpSpPr>
          <a:xfrm>
            <a:off x="377624" y="115534"/>
            <a:ext cx="7137399" cy="5527426"/>
            <a:chOff x="377245" y="-432689"/>
            <a:chExt cx="7137399" cy="5527426"/>
          </a:xfrm>
        </p:grpSpPr>
        <p:pic>
          <p:nvPicPr>
            <p:cNvPr id="1120" name="Picture 2"/>
            <p:cNvPicPr>
              <a:picLocks noChangeAspect="1" noChangeArrowheads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4176" y="3228688"/>
              <a:ext cx="1980398" cy="1866049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1121" name="図 4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70389" y="3257263"/>
              <a:ext cx="2067151" cy="1720551"/>
            </a:xfrm>
            <a:prstGeom prst="rect">
              <a:avLst/>
            </a:prstGeom>
          </p:spPr>
        </p:pic>
        <p:grpSp>
          <p:nvGrpSpPr>
            <p:cNvPr id="1122" name="グループ 34"/>
            <p:cNvGrpSpPr/>
            <p:nvPr/>
          </p:nvGrpSpPr>
          <p:grpSpPr>
            <a:xfrm>
              <a:off x="377245" y="-432689"/>
              <a:ext cx="7137399" cy="1360630"/>
              <a:chOff x="377245" y="-432689"/>
              <a:chExt cx="7137399" cy="1360630"/>
            </a:xfrm>
          </p:grpSpPr>
          <p:sp>
            <p:nvSpPr>
              <p:cNvPr id="1123" name="正方形/長方形 6"/>
              <p:cNvSpPr/>
              <p:nvPr/>
            </p:nvSpPr>
            <p:spPr>
              <a:xfrm>
                <a:off x="377245" y="-363310"/>
                <a:ext cx="1207130" cy="430887"/>
              </a:xfrm>
              <a:prstGeom prst="rect">
                <a:avLst/>
              </a:prstGeom>
            </p:spPr>
            <p:txBody>
              <a:bodyPr wrap="none" lIns="0" tIns="0" bIns="0" anchor="ctr" anchorCtr="0">
                <a:spAutoFit/>
              </a:bodyPr>
              <a:lstStyle/>
              <a:p>
                <a:r>
                  <a:rPr lang="ja-JP" altLang="en-US" sz="2800" spc="100" dirty="0">
                    <a:solidFill>
                      <a:srgbClr val="784722"/>
                    </a:solidFill>
                    <a:latin typeface="HGP明朝E" panose="02020900000000000000" pitchFamily="18" charset="-128"/>
                    <a:ea typeface="HGP明朝E" panose="02020900000000000000" pitchFamily="18" charset="-128"/>
                  </a:rPr>
                  <a:t>筑後市</a:t>
                </a:r>
                <a:endParaRPr sz="2800"/>
              </a:p>
            </p:txBody>
          </p:sp>
          <p:grpSp>
            <p:nvGrpSpPr>
              <p:cNvPr id="1124" name="グループ 32"/>
              <p:cNvGrpSpPr/>
              <p:nvPr/>
            </p:nvGrpSpPr>
            <p:grpSpPr>
              <a:xfrm>
                <a:off x="5985451" y="-432689"/>
                <a:ext cx="1529193" cy="1360630"/>
                <a:chOff x="5985451" y="-432689"/>
                <a:chExt cx="1529193" cy="1360630"/>
              </a:xfrm>
            </p:grpSpPr>
            <p:pic>
              <p:nvPicPr>
                <p:cNvPr id="1125" name="図 4"/>
                <p:cNvPicPr>
                  <a:picLocks noChangeAspect="1"/>
                </p:cNvPicPr>
                <p:nvPr/>
              </p:nvPicPr>
              <p:blipFill>
                <a:blip r:embed="rId7"/>
                <a:srcRect l="22003" t="20326" r="20818" b="43677"/>
                <a:stretch>
                  <a:fillRect/>
                </a:stretch>
              </p:blipFill>
              <p:spPr>
                <a:xfrm>
                  <a:off x="5985451" y="-432689"/>
                  <a:ext cx="1529193" cy="1360630"/>
                </a:xfrm>
                <a:prstGeom prst="ellipse">
                  <a:avLst/>
                </a:prstGeom>
                <a:ln>
                  <a:noFill/>
                </a:ln>
                <a:effectLst>
                  <a:softEdge rad="112500"/>
                </a:effectLst>
              </p:spPr>
            </p:pic>
          </p:grpSp>
        </p:grpSp>
      </p:grpSp>
      <p:sp>
        <p:nvSpPr>
          <p:cNvPr id="1126" name="四角形 35"/>
          <p:cNvSpPr/>
          <p:nvPr/>
        </p:nvSpPr>
        <p:spPr>
          <a:xfrm>
            <a:off x="-2431" y="447981"/>
            <a:ext cx="5646982" cy="1181482"/>
          </a:xfrm>
          <a:prstGeom prst="rect">
            <a:avLst/>
          </a:prstGeom>
        </p:spPr>
        <p:txBody>
          <a:bodyPr wrap="square" anchor="ctr">
            <a:spAutoFit/>
          </a:bodyPr>
          <a:p>
            <a:pPr algn="ctr">
              <a:lnSpc>
                <a:spcPts val="8500"/>
              </a:lnSpc>
            </a:pPr>
            <a:r>
              <a:rPr lang="en-US" altLang="ja-JP" sz="6000" b="0" spc="-200" dirty="0">
                <a:ln w="9525" cap="flat" cmpd="sng">
                  <a:solidFill>
                    <a:srgbClr val="F6EBEC"/>
                  </a:solidFill>
                  <a:prstDash val="solid"/>
                  <a:bevel/>
                </a:ln>
                <a:solidFill>
                  <a:srgbClr val="E7355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GS明朝E"/>
                <a:ea typeface="HGS明朝E"/>
              </a:rPr>
              <a:t>家族になろうよ</a:t>
            </a:r>
            <a:endParaRPr lang="ja-JP" altLang="en-US" sz="6000">
              <a:ln w="9525" cap="flat" cmpd="sng">
                <a:solidFill>
                  <a:srgbClr val="F6EBEC"/>
                </a:solidFill>
                <a:prstDash val="solid"/>
                <a:bevel/>
              </a:ln>
              <a:solidFill>
                <a:srgbClr val="E7355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ea typeface="HGS明朝E"/>
            </a:endParaRPr>
          </a:p>
        </p:txBody>
      </p:sp>
      <p:sp>
        <p:nvSpPr>
          <p:cNvPr id="1127" name="正方形/長方形 37"/>
          <p:cNvSpPr/>
          <p:nvPr/>
        </p:nvSpPr>
        <p:spPr>
          <a:xfrm>
            <a:off x="5008751" y="10574025"/>
            <a:ext cx="3249204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ja-JP" altLang="en-US" sz="1200" dirty="0">
                <a:solidFill>
                  <a:srgbClr val="E7355C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お申込はこちらから</a:t>
            </a:r>
            <a:endParaRPr sz="1200"/>
          </a:p>
        </p:txBody>
      </p:sp>
      <p:sp>
        <p:nvSpPr>
          <p:cNvPr id="1128" name="図形 38"/>
          <p:cNvSpPr/>
          <p:nvPr/>
        </p:nvSpPr>
        <p:spPr>
          <a:xfrm>
            <a:off x="-714629" y="7200298"/>
            <a:ext cx="261452" cy="493177"/>
          </a:xfrm>
          <a:prstGeom prst="bevel">
            <a:avLst/>
          </a:prstGeom>
        </p:spPr>
        <p:txBody>
          <a:bodyPr vertOverflow="overflow" horzOverflow="overflow" wrap="none" lIns="0" tIns="0" bIns="0" anchor="ctr" anchorCtr="0">
            <a:spAutoFit/>
          </a:bodyPr>
          <a:p>
            <a:pPr algn="ctr"/>
            <a:endParaRPr sz="2100" spc="100" dirty="0">
              <a:solidFill>
                <a:srgbClr val="784722"/>
              </a:solidFill>
              <a:latin typeface="HGP明朝E" pitchFamily="0" charset="0"/>
              <a:ea typeface="HGP明朝E" pitchFamily="0" charset="0"/>
            </a:endParaRPr>
          </a:p>
        </p:txBody>
      </p:sp>
      <p:sp>
        <p:nvSpPr>
          <p:cNvPr id="1130" name="図形 40"/>
          <p:cNvSpPr/>
          <p:nvPr/>
        </p:nvSpPr>
        <p:spPr>
          <a:xfrm>
            <a:off x="8910238" y="7636780"/>
            <a:ext cx="324648" cy="556373"/>
          </a:xfrm>
          <a:prstGeom prst="bevel">
            <a:avLst/>
          </a:prstGeom>
        </p:spPr>
        <p:txBody>
          <a:bodyPr vertOverflow="overflow" horzOverflow="overflow" wrap="none" lIns="0" tIns="0" bIns="0" anchor="ctr" anchorCtr="0">
            <a:spAutoFit/>
          </a:bodyPr>
          <a:p>
            <a:pPr algn="ctr"/>
            <a:endParaRPr sz="2100" spc="100" dirty="0">
              <a:solidFill>
                <a:srgbClr val="784722"/>
              </a:solidFill>
              <a:latin typeface="HGP明朝E" pitchFamily="0" charset="0"/>
              <a:ea typeface="HGP明朝E" pitchFamily="0" charset="0"/>
            </a:endParaRPr>
          </a:p>
        </p:txBody>
      </p:sp>
      <p:pic>
        <p:nvPicPr>
          <p:cNvPr id="1131" name="図 41"/>
          <p:cNvPicPr>
            <a:picLocks noChangeAspect="1"/>
          </p:cNvPicPr>
          <p:nvPr/>
        </p:nvPicPr>
        <p:blipFill>
          <a:blip r:embed="rId2"/>
          <a:srcRect l="4091" t="68489" r="11407" b="25836"/>
          <a:stretch>
            <a:fillRect/>
          </a:stretch>
        </p:blipFill>
        <p:spPr>
          <a:xfrm>
            <a:off x="619583" y="6291550"/>
            <a:ext cx="5300870" cy="263519"/>
          </a:xfrm>
          <a:prstGeom prst="rect">
            <a:avLst/>
          </a:prstGeom>
        </p:spPr>
      </p:pic>
      <p:sp>
        <p:nvSpPr>
          <p:cNvPr id="1132" name="正方形/長方形 1"/>
          <p:cNvSpPr/>
          <p:nvPr/>
        </p:nvSpPr>
        <p:spPr>
          <a:xfrm>
            <a:off x="-83994" y="5630812"/>
            <a:ext cx="6004447" cy="236988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r>
              <a:rPr lang="ja-JP" altLang="en-US" sz="1200" spc="3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　　　　　　</a:t>
            </a:r>
            <a:r>
              <a:rPr lang="ja-JP" altLang="en-US" sz="1800" spc="3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日時　　　 </a:t>
            </a:r>
            <a:r>
              <a:rPr lang="ja-JP" altLang="en-US" sz="3600" b="1" spc="3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11</a:t>
            </a:r>
            <a:r>
              <a:rPr lang="ja-JP" altLang="en-US" sz="2400" spc="3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月</a:t>
            </a:r>
            <a:r>
              <a:rPr lang="ja-JP" altLang="en-US" sz="3600" b="1" spc="3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１９</a:t>
            </a:r>
            <a:r>
              <a:rPr lang="ja-JP" altLang="en-US" sz="2400" spc="3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日（</a:t>
            </a:r>
            <a:r>
              <a:rPr lang="ja-JP" altLang="en-US" sz="3200" b="1" spc="3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日</a:t>
            </a:r>
            <a:r>
              <a:rPr lang="ja-JP" altLang="en-US" sz="2400" b="0" spc="3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）</a:t>
            </a:r>
            <a:r>
              <a:rPr lang="ja-JP" altLang="en-US" sz="1600" b="1" spc="3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13</a:t>
            </a:r>
            <a:r>
              <a:rPr lang="ja-JP" altLang="en-US" sz="1600" b="1" spc="3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：</a:t>
            </a:r>
            <a:r>
              <a:rPr lang="en-US" altLang="ja-JP" sz="1600" b="1" spc="3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3</a:t>
            </a:r>
            <a:r>
              <a:rPr lang="ja-JP" altLang="en-US" sz="1600" b="1" spc="3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0</a:t>
            </a:r>
            <a:r>
              <a:rPr lang="ja-JP" altLang="en-US" sz="1600" b="1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～１6：</a:t>
            </a:r>
            <a:r>
              <a:rPr lang="en-US" altLang="ja-JP" sz="1600" b="1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0</a:t>
            </a:r>
            <a:r>
              <a:rPr lang="ja-JP" altLang="en-US" sz="1600" b="1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０</a:t>
            </a:r>
          </a:p>
          <a:p>
            <a:r>
              <a:rPr lang="ja-JP" altLang="en-US" sz="1400" b="1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          </a:t>
            </a:r>
            <a:r>
              <a:rPr lang="ja-JP" altLang="en-US" sz="18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場所　　　　</a:t>
            </a:r>
            <a:r>
              <a:rPr lang="ja-JP" altLang="en-US" sz="14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筑後市北部交流センター</a:t>
            </a:r>
            <a:r>
              <a:rPr lang="ja-JP" altLang="en-US" sz="18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(</a:t>
            </a:r>
            <a:r>
              <a:rPr lang="ja-JP" altLang="en-US" sz="1800" b="1" spc="-2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チクロス</a:t>
            </a:r>
            <a:r>
              <a:rPr lang="ja-JP" altLang="en-US" sz="18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)</a:t>
            </a:r>
            <a:r>
              <a:rPr lang="ja-JP" altLang="en-US" sz="16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ホール1、2</a:t>
            </a:r>
            <a:endParaRPr sz="1600"/>
          </a:p>
          <a:p>
            <a:r>
              <a:rPr lang="ja-JP" altLang="en-US" sz="16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r>
              <a:rPr lang="ja-JP" altLang="en-US" sz="16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r>
              <a:rPr lang="ja-JP" altLang="en-US" sz="16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r>
              <a:rPr lang="ja-JP" altLang="en-US" sz="16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r>
              <a:rPr lang="ja-JP" altLang="en-US" sz="16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r>
              <a:rPr lang="ja-JP" altLang="en-US" sz="16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r>
              <a:rPr lang="ja-JP" altLang="en-US" sz="16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r>
              <a:rPr lang="ja-JP" altLang="en-US" sz="16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r>
              <a:rPr lang="ja-JP" altLang="en-US" sz="16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r>
              <a:rPr lang="ja-JP" altLang="en-US" sz="16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r>
              <a:rPr lang="ja-JP" altLang="en-US" sz="16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r>
              <a:rPr lang="ja-JP" altLang="en-US" sz="16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r>
              <a:rPr lang="ja-JP" altLang="en-US" sz="16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r>
              <a:rPr lang="ja-JP" altLang="en-US" sz="16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r>
              <a:rPr lang="ja-JP" altLang="en-US" sz="16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r>
              <a:rPr lang="ja-JP" altLang="en-US" sz="16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r>
              <a:rPr lang="ja-JP" altLang="en-US" sz="16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r>
              <a:rPr lang="ja-JP" altLang="en-US" sz="16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r>
              <a:rPr lang="ja-JP" altLang="en-US" sz="16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　　　 </a:t>
            </a:r>
            <a:r>
              <a:rPr lang="ja-JP" altLang="en-US" sz="12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※当日チクロス内ではKIDSなフェスの他イベントも開催しています。</a:t>
            </a:r>
            <a:endParaRPr lang="ja-JP" altLang="en-US" sz="1200" b="0" spc="-20" dirty="0">
              <a:solidFill>
                <a:srgbClr val="6633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r>
              <a:rPr lang="ja-JP" altLang="en-US" sz="14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　　　　　 </a:t>
            </a:r>
            <a:r>
              <a:rPr lang="ja-JP" altLang="en-US" sz="18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参加条件</a:t>
            </a:r>
            <a:r>
              <a:rPr lang="ja-JP" altLang="en-US" sz="14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　 </a:t>
            </a:r>
            <a:r>
              <a:rPr lang="ja-JP" altLang="en-US" sz="14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30歳～45歳の独身者</a:t>
            </a:r>
            <a:r>
              <a:rPr lang="ja-JP" altLang="en-US" sz="14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r>
              <a:rPr lang="ja-JP" altLang="en-US" sz="11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※応募者多数の場合は抽選いたします。</a:t>
            </a:r>
            <a:endParaRPr lang="ja-JP" altLang="en-US" sz="1400" b="0" spc="-20" dirty="0">
              <a:solidFill>
                <a:srgbClr val="6633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r>
              <a:rPr lang="ja-JP" altLang="en-US" sz="14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　　　　　 </a:t>
            </a:r>
            <a:r>
              <a:rPr lang="ja-JP" altLang="en-US" sz="18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参加費</a:t>
            </a:r>
            <a:r>
              <a:rPr lang="ja-JP" altLang="en-US" sz="14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      500円</a:t>
            </a:r>
            <a:endParaRPr lang="ja-JP" altLang="en-US" sz="1400" b="0" spc="-20" dirty="0">
              <a:solidFill>
                <a:srgbClr val="6633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 algn="l"/>
            <a:r>
              <a:rPr lang="ja-JP" altLang="en-US" sz="14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　</a:t>
            </a:r>
            <a:r>
              <a:rPr lang="ja-JP" altLang="en-US" sz="14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　</a:t>
            </a:r>
            <a:r>
              <a:rPr lang="ja-JP" altLang="en-US" sz="14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　</a:t>
            </a:r>
            <a:r>
              <a:rPr lang="ja-JP" altLang="en-US" sz="14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　</a:t>
            </a:r>
            <a:r>
              <a:rPr lang="ja-JP" altLang="en-US" sz="1400" b="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　 </a:t>
            </a:r>
            <a:r>
              <a:rPr lang="ja-JP" altLang="en-US" sz="180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応募締切</a:t>
            </a:r>
            <a:r>
              <a:rPr lang="ja-JP" altLang="en-US" sz="200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　</a:t>
            </a:r>
            <a:r>
              <a:rPr lang="ja-JP" altLang="en-US" sz="2000" b="1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11</a:t>
            </a:r>
            <a:r>
              <a:rPr lang="ja-JP" altLang="en-US" sz="200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月９</a:t>
            </a:r>
            <a:r>
              <a:rPr lang="ja-JP" altLang="en-US" sz="200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日(木)</a:t>
            </a:r>
            <a:r>
              <a:rPr lang="ja-JP" altLang="en-US" sz="1100" spc="-20" dirty="0">
                <a:solidFill>
                  <a:srgbClr val="6633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※募集定員の倍の人数になった時点で締め切ります。</a:t>
            </a:r>
            <a:endParaRPr sz="1100"/>
          </a:p>
          <a:p>
            <a:pPr algn="l"/>
            <a:endParaRPr sz="1400"/>
          </a:p>
          <a:p>
            <a:endParaRPr lang="ja-JP" altLang="en-US" sz="1400" b="0" spc="-20" dirty="0">
              <a:solidFill>
                <a:srgbClr val="6633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pic>
        <p:nvPicPr>
          <p:cNvPr id="1133" name="図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431" y="9047912"/>
            <a:ext cx="1901443" cy="1965662"/>
          </a:xfrm>
          <a:prstGeom prst="rect">
            <a:avLst/>
          </a:prstGeom>
        </p:spPr>
      </p:pic>
      <p:pic>
        <p:nvPicPr>
          <p:cNvPr id="1134" name="図 42"/>
          <p:cNvPicPr>
            <a:picLocks noChangeAspect="1"/>
          </p:cNvPicPr>
          <p:nvPr/>
        </p:nvPicPr>
        <p:blipFill>
          <a:blip r:embed="rId9"/>
          <a:srcRect t="9198" b="35217"/>
          <a:stretch>
            <a:fillRect/>
          </a:stretch>
        </p:blipFill>
        <p:spPr>
          <a:xfrm>
            <a:off x="5842634" y="8160413"/>
            <a:ext cx="1442476" cy="1202667"/>
          </a:xfrm>
          <a:prstGeom prst="rect">
            <a:avLst/>
          </a:prstGeom>
        </p:spPr>
      </p:pic>
      <p:sp>
        <p:nvSpPr>
          <p:cNvPr id="1135" name="四角形 43"/>
          <p:cNvSpPr/>
          <p:nvPr/>
        </p:nvSpPr>
        <p:spPr>
          <a:xfrm>
            <a:off x="209557" y="1871110"/>
            <a:ext cx="8646643" cy="1181482"/>
          </a:xfrm>
          <a:prstGeom prst="rect">
            <a:avLst/>
          </a:prstGeom>
        </p:spPr>
        <p:txBody>
          <a:bodyPr wrap="square" anchor="ctr">
            <a:spAutoFit/>
          </a:bodyPr>
          <a:p>
            <a:pPr algn="l">
              <a:lnSpc>
                <a:spcPts val="8500"/>
              </a:lnSpc>
            </a:pPr>
            <a:r>
              <a:rPr lang="ja-JP" altLang="en-US" sz="2400" b="1">
                <a:ln w="9525" cap="flat" cmpd="sng">
                  <a:solidFill>
                    <a:srgbClr val="F6EBEC"/>
                  </a:solidFill>
                  <a:prstDash val="solid"/>
                  <a:bevel/>
                </a:ln>
                <a:solidFill>
                  <a:srgbClr val="E7355C"/>
                </a:solidFill>
                <a:effectLst/>
                <a:ea typeface="HGS明朝E"/>
              </a:rPr>
              <a:t>ライフ＆キャリアデザインセミナー付き</a:t>
            </a:r>
            <a:endParaRPr lang="ja-JP" altLang="en-US" sz="2400" b="1">
              <a:ln w="9525" cap="flat" cmpd="sng">
                <a:solidFill>
                  <a:srgbClr val="F6EBEC"/>
                </a:solidFill>
                <a:prstDash val="solid"/>
                <a:bevel/>
              </a:ln>
              <a:solidFill>
                <a:srgbClr val="E7355C"/>
              </a:solidFill>
              <a:effectLst/>
              <a:ea typeface="HGS明朝E"/>
            </a:endParaRPr>
          </a:p>
        </p:txBody>
      </p:sp>
      <p:sp>
        <p:nvSpPr>
          <p:cNvPr id="1136" name="四角形 44"/>
          <p:cNvSpPr/>
          <p:nvPr/>
        </p:nvSpPr>
        <p:spPr>
          <a:xfrm>
            <a:off x="44570" y="1261319"/>
            <a:ext cx="5646982" cy="1181482"/>
          </a:xfrm>
          <a:prstGeom prst="rect">
            <a:avLst/>
          </a:prstGeom>
        </p:spPr>
        <p:txBody>
          <a:bodyPr wrap="square" anchor="ctr">
            <a:spAutoFit/>
          </a:bodyPr>
          <a:p>
            <a:pPr algn="ctr">
              <a:lnSpc>
                <a:spcPts val="8500"/>
              </a:lnSpc>
            </a:pPr>
            <a:r>
              <a:rPr lang="ja-JP" altLang="en-US" sz="6000" b="0" spc="-200" dirty="0">
                <a:ln w="9525" cap="flat" cmpd="sng">
                  <a:solidFill>
                    <a:srgbClr val="F6EBEC"/>
                  </a:solidFill>
                  <a:prstDash val="solid"/>
                  <a:bevel/>
                </a:ln>
                <a:solidFill>
                  <a:srgbClr val="E7355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GS明朝E"/>
                <a:ea typeface="HGS明朝E"/>
              </a:rPr>
              <a:t>婚活パーティー</a:t>
            </a:r>
            <a:endParaRPr lang="ja-JP" altLang="en-US" sz="6000">
              <a:ln w="9525" cap="flat" cmpd="sng">
                <a:solidFill>
                  <a:srgbClr val="F6EBEC"/>
                </a:solidFill>
                <a:prstDash val="solid"/>
                <a:bevel/>
              </a:ln>
              <a:solidFill>
                <a:srgbClr val="E7355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ea typeface="HGS明朝E"/>
            </a:endParaRPr>
          </a:p>
        </p:txBody>
      </p:sp>
      <p:sp>
        <p:nvSpPr>
          <p:cNvPr id="1137" name="テキスト 43"/>
          <p:cNvSpPr txBox="1">
            <a:spLocks noChangeArrowheads="1"/>
          </p:cNvSpPr>
          <p:nvPr/>
        </p:nvSpPr>
        <p:spPr>
          <a:xfrm>
            <a:off x="5895056" y="1370086"/>
            <a:ext cx="1808648" cy="522327"/>
          </a:xfrm>
          <a:prstGeom prst="rect">
            <a:avLst/>
          </a:prstGeom>
          <a:solidFill>
            <a:schemeClr val="bg1"/>
          </a:solidFill>
          <a:ln>
            <a:miter/>
          </a:ln>
        </p:spPr>
        <p:txBody>
          <a:bodyPr vert="horz" wrap="square">
            <a:spAutoFit/>
          </a:bodyPr>
          <a:lstStyle/>
          <a:p>
            <a:pPr algn="ctr" fontAlgn="base" latinLnBrk="0"/>
            <a:endParaRPr lang="ja-JP" altLang="en-US" sz="800" b="1">
              <a:solidFill>
                <a:srgbClr val="BEEC7B"/>
              </a:solidFill>
              <a:effectLst/>
              <a:latin typeface="AR P丸ゴシック体E" pitchFamily="55" charset="-128"/>
              <a:ea typeface="AR P丸ゴシック体E" pitchFamily="55" charset="-128"/>
            </a:endParaRPr>
          </a:p>
          <a:p>
            <a:pPr algn="ctr" fontAlgn="base" latinLnBrk="0"/>
            <a:r>
              <a:rPr lang="ja-JP" altLang="en-US" sz="2000" b="1">
                <a:solidFill>
                  <a:srgbClr val="BEEC7B"/>
                </a:solidFill>
                <a:effectLst/>
                <a:latin typeface="AR P丸ゴシック体E" pitchFamily="55" charset="-128"/>
                <a:ea typeface="AR P丸ゴシック体E" pitchFamily="55" charset="-128"/>
              </a:rPr>
              <a:t>KIDSな</a:t>
            </a:r>
            <a:r>
              <a:rPr lang="ja-JP" altLang="en-US" sz="2000" b="1">
                <a:solidFill>
                  <a:srgbClr val="A4E7F5"/>
                </a:solidFill>
                <a:effectLst/>
                <a:latin typeface="AR P丸ゴシック体E" pitchFamily="55" charset="-128"/>
                <a:ea typeface="AR P丸ゴシック体E" pitchFamily="55" charset="-128"/>
              </a:rPr>
              <a:t>フェス</a:t>
            </a:r>
            <a:endParaRPr sz="2000"/>
          </a:p>
        </p:txBody>
      </p:sp>
      <p:sp>
        <p:nvSpPr>
          <p:cNvPr id="1138" name="テキスト 44"/>
          <p:cNvSpPr txBox="1">
            <a:spLocks noChangeArrowheads="1"/>
          </p:cNvSpPr>
          <p:nvPr/>
        </p:nvSpPr>
        <p:spPr>
          <a:xfrm>
            <a:off x="5425051" y="1349652"/>
            <a:ext cx="2126895" cy="253023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algn="ctr" fontAlgn="base" latinLnBrk="0"/>
            <a:r>
              <a:rPr lang="ja-JP" altLang="en-US" sz="1050">
                <a:solidFill>
                  <a:srgbClr val="BEEC7B"/>
                </a:solidFill>
                <a:effectLst/>
                <a:latin typeface="AR P丸ゴシック体E" pitchFamily="55" charset="-128"/>
                <a:ea typeface="AR P丸ゴシック体E" pitchFamily="55" charset="-128"/>
              </a:rPr>
              <a:t>き　ず　な</a:t>
            </a:r>
            <a:endParaRPr sz="1050"/>
          </a:p>
        </p:txBody>
      </p:sp>
      <p:grpSp>
        <p:nvGrpSpPr>
          <p:cNvPr id="1139" name="グループ化 5"/>
          <p:cNvGrpSpPr/>
          <p:nvPr/>
        </p:nvGrpSpPr>
        <p:grpSpPr>
          <a:xfrm>
            <a:off x="5842634" y="6094852"/>
            <a:ext cx="1619900" cy="1426512"/>
            <a:chOff x="6170336" y="9404799"/>
            <a:chExt cx="1451888" cy="1317156"/>
          </a:xfrm>
        </p:grpSpPr>
        <p:pic>
          <p:nvPicPr>
            <p:cNvPr id="1140" name="Picture 2" descr="C:\Users\TSUKAMOTO\Desktop\アスクル\セミナー\赤丸.png"/>
            <p:cNvPicPr>
              <a:picLocks noChangeAspect="1" noChangeArrowheads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170336" y="9404799"/>
              <a:ext cx="1435277" cy="1317156"/>
            </a:xfrm>
            <a:prstGeom prst="rect">
              <a:avLst/>
            </a:prstGeom>
            <a:noFill/>
          </p:spPr>
        </p:pic>
        <p:sp>
          <p:nvSpPr>
            <p:cNvPr id="1141" name="正方形/長方形 35"/>
            <p:cNvSpPr/>
            <p:nvPr/>
          </p:nvSpPr>
          <p:spPr>
            <a:xfrm>
              <a:off x="6298779" y="9744208"/>
              <a:ext cx="1323445" cy="8517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1800" b="1" dirty="0">
                  <a:solidFill>
                    <a:schemeClr val="bg1"/>
                  </a:solidFill>
                  <a:latin typeface="HGS明朝E"/>
                  <a:ea typeface="HGS明朝E"/>
                </a:rPr>
                <a:t>各</a:t>
              </a:r>
              <a:r>
                <a:rPr lang="en-US" altLang="ja-JP" sz="5400" b="1" dirty="0">
                  <a:solidFill>
                    <a:schemeClr val="bg1"/>
                  </a:solidFill>
                  <a:latin typeface="HGS明朝E"/>
                  <a:ea typeface="HGS明朝E"/>
                </a:rPr>
                <a:t>８</a:t>
              </a:r>
              <a:r>
                <a:rPr lang="ja-JP" altLang="en-US" sz="1800" b="1" dirty="0">
                  <a:solidFill>
                    <a:schemeClr val="bg1"/>
                  </a:solidFill>
                  <a:latin typeface="HGS明朝E"/>
                  <a:ea typeface="HGS明朝E"/>
                </a:rPr>
                <a:t>名</a:t>
              </a:r>
              <a:endParaRPr>
                <a:latin typeface="HGS明朝E"/>
                <a:ea typeface="HGS明朝E"/>
              </a:endParaRPr>
            </a:p>
          </p:txBody>
        </p:sp>
        <p:sp>
          <p:nvSpPr>
            <p:cNvPr id="1142" name="正方形/長方形 36"/>
            <p:cNvSpPr/>
            <p:nvPr/>
          </p:nvSpPr>
          <p:spPr>
            <a:xfrm>
              <a:off x="6483776" y="9447600"/>
              <a:ext cx="1015197" cy="4822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1400" b="1" dirty="0">
                  <a:solidFill>
                    <a:schemeClr val="bg1"/>
                  </a:solidFill>
                  <a:latin typeface="HGS明朝E"/>
                  <a:ea typeface="HGS明朝E"/>
                </a:rPr>
                <a:t>募集定員</a:t>
              </a:r>
              <a:endParaRPr lang="ja-JP" altLang="en-US" sz="1400" b="1" dirty="0">
                <a:solidFill>
                  <a:schemeClr val="bg1"/>
                </a:solidFill>
                <a:latin typeface="HGS明朝E"/>
                <a:ea typeface="HGS明朝E"/>
              </a:endParaRPr>
            </a:p>
            <a:p>
              <a:r>
                <a:rPr lang="ja-JP" altLang="en-US" sz="1400" b="1" dirty="0">
                  <a:solidFill>
                    <a:schemeClr val="bg1"/>
                  </a:solidFill>
                  <a:latin typeface="HGS明朝E"/>
                  <a:ea typeface="HGS明朝E"/>
                </a:rPr>
                <a:t>独身男女</a:t>
              </a:r>
              <a:endParaRPr sz="1400">
                <a:latin typeface="HGS明朝E"/>
                <a:ea typeface="HGS明朝E"/>
              </a:endParaRPr>
            </a:p>
          </p:txBody>
        </p:sp>
      </p:grpSp>
      <p:sp>
        <p:nvSpPr>
          <p:cNvPr id="1143" name="四角形 45"/>
          <p:cNvSpPr/>
          <p:nvPr/>
        </p:nvSpPr>
        <p:spPr>
          <a:xfrm>
            <a:off x="-3945698" y="3919367"/>
            <a:ext cx="8646643" cy="1181482"/>
          </a:xfrm>
          <a:prstGeom prst="rect">
            <a:avLst/>
          </a:prstGeom>
        </p:spPr>
        <p:txBody>
          <a:bodyPr wrap="square" anchor="ctr">
            <a:spAutoFit/>
          </a:bodyPr>
          <a:p>
            <a:pPr algn="l">
              <a:lnSpc>
                <a:spcPts val="8500"/>
              </a:lnSpc>
            </a:pPr>
            <a:endParaRPr lang="ja-JP" altLang="en-US" sz="1200" b="1">
              <a:ln w="9525" cap="flat" cmpd="sng">
                <a:solidFill>
                  <a:srgbClr val="F6EBEC"/>
                </a:solidFill>
                <a:prstDash val="solid"/>
                <a:bevel/>
              </a:ln>
              <a:solidFill>
                <a:srgbClr val="E7355C"/>
              </a:solidFill>
              <a:effectLst/>
              <a:ea typeface="HGS明朝E"/>
            </a:endParaRPr>
          </a:p>
        </p:txBody>
      </p:sp>
      <p:sp>
        <p:nvSpPr>
          <p:cNvPr id="1144" name="テキスト 48"/>
          <p:cNvSpPr txBox="1"/>
          <p:nvPr/>
        </p:nvSpPr>
        <p:spPr>
          <a:xfrm>
            <a:off x="352433" y="2862435"/>
            <a:ext cx="6392842" cy="369332"/>
          </a:xfrm>
          <a:prstGeom prst="rect">
            <a:avLst/>
          </a:prstGeom>
          <a:noFill/>
        </p:spPr>
        <p:txBody>
          <a:bodyPr vertOverflow="overflow" horzOverflow="overflow" wrap="square" lIns="0" tIns="0" rIns="0" bIns="0" rtlCol="0">
            <a:spAutoFit/>
          </a:bodyPr>
          <a:p>
            <a:pPr/>
            <a:r>
              <a:rPr kumimoji="1" lang="ja-JP" altLang="en-US" sz="1200" dirty="0">
                <a:solidFill>
                  <a:srgbClr val="E7355C"/>
                </a:solidFill>
                <a:latin typeface="HGS明朝E"/>
                <a:ea typeface="HGS明朝E"/>
              </a:rPr>
              <a:t>将来の自分の理想を実現するために、価値観・夢・好きなことを客観的に見つめるための</a:t>
            </a:r>
            <a:endParaRPr kumimoji="1" sz="1200" dirty="0">
              <a:solidFill>
                <a:srgbClr val="E7355C"/>
              </a:solidFill>
              <a:latin typeface="HGS明朝E"/>
              <a:ea typeface="HGS明朝E"/>
            </a:endParaRPr>
          </a:p>
          <a:p>
            <a:pPr/>
            <a:r>
              <a:rPr kumimoji="1" lang="ja-JP" altLang="en-US" sz="1200" dirty="0">
                <a:solidFill>
                  <a:srgbClr val="E7355C"/>
                </a:solidFill>
                <a:latin typeface="HGS明朝E"/>
                <a:ea typeface="HGS明朝E"/>
              </a:rPr>
              <a:t>ライフ設計図を作りませんか？</a:t>
            </a:r>
            <a:endParaRPr kumimoji="1" lang="ja-JP" altLang="en-US" sz="1200" dirty="0">
              <a:solidFill>
                <a:srgbClr val="E7355C"/>
              </a:solidFill>
              <a:latin typeface="HGS明朝E"/>
              <a:ea typeface="HGS明朝E"/>
            </a:endParaRPr>
          </a:p>
        </p:txBody>
      </p:sp>
      <p:pic>
        <p:nvPicPr>
          <p:cNvPr id="1149" name="図 4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2345" y="9737431"/>
            <a:ext cx="771525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132631"/>
      </p:ext>
    </p:extLst>
  </p:cSld>
  <p:clrMapOvr>
    <a:masterClrMapping/>
  </p:clrMapOvr>
</p:sld>
</file>

<file path=ppt/theme/theme1.xml><?xml version="1.0" encoding="utf-8"?>
<a:theme xmlns:a="http://schemas.openxmlformats.org/drawingml/2006/main" name="1_ガイド入りテンプレートサンプル20130531三木さん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>
    <a:spDef>
      <a:spPr>
        <a:custGeom>
          <a:avLst/>
          <a:gdLst/>
          <a:ahLst/>
          <a:cxnLst/>
          <a:rect l="l" t="t" r="r" b="b"/>
          <a:pathLst/>
        </a:custGeom>
      </a:spPr>
      <a:bodyPr vertOverflow="overflow" horzOverflow="overflow" wrap="none" lIns="0" tIns="0" bIns="0" anchor="ctr" anchorCtr="0">
        <a:spAutoFit/>
      </a:bodyPr>
      <a:lstStyle>
        <a:defPPr>
          <a:defRPr sz="2100" spc="100" dirty="0">
            <a:solidFill>
              <a:srgbClr val="784722"/>
            </a:solidFill>
            <a:latin typeface="HGP明朝E"/>
            <a:ea typeface="HGP明朝E"/>
          </a:defRPr>
        </a:defPPr>
      </a:lstStyle>
    </a:spDef>
    <a:txDef>
      <a:spPr>
        <a:custGeom>
          <a:avLst/>
          <a:gdLst/>
          <a:ahLst/>
          <a:cxnLst/>
          <a:rect l="l" t="t" r="r" b="b"/>
          <a:pathLst/>
        </a:custGeom>
        <a:noFill/>
      </a:spPr>
      <a:bodyPr vertOverflow="overflow" horzOverflow="overflow" wrap="square" lIns="0" tIns="0" rIns="0" bIns="0" rtlCol="0">
        <a:spAutoFit/>
      </a:bodyPr>
      <a:lstStyle>
        <a:defPPr>
          <a:defRPr kumimoji="1" sz="1050"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:vt="http://schemas.openxmlformats.org/officeDocument/2006/docPropsVTypes" xmlns="http://schemas.openxmlformats.org/officeDocument/2006/extended-properties">
  <TotalTime>0</TotalTime>
  <Words>257</Words>
  <Application>JUST Focus</Application>
  <Paragraphs>32</Paragraph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1" baseType="lpstr">
      <vt:lpstr>HGP明朝B</vt:lpstr>
      <vt:lpstr>HGP明朝E</vt:lpstr>
      <vt:lpstr>ＭＳ Ｐゴシック</vt:lpstr>
      <vt:lpstr>メイリオ</vt:lpstr>
      <vt:lpstr>小塚ゴシック Pro B</vt:lpstr>
      <vt:lpstr>小塚ゴシック Pro H</vt:lpstr>
      <vt:lpstr>Arial</vt:lpstr>
      <vt:lpstr>Calibri</vt:lpstr>
      <vt:lpstr>Calibri Light</vt:lpstr>
      <vt:lpstr>1_ガイド入りテンプレートサンプル20130531三木さん</vt:lpstr>
      <vt:lpstr>PowerPoint プレゼンテーション</vt:lpstr>
    </vt:vector>
  </TitlesOfParts>
  <LinksUpToDate>false</LinksUpToDate>
  <SharedDoc>false</SharedDoc>
  <HyperlinksChanged>false</HyperlinksChanged>
  <AppVersion>4.1.7</AppVersion>
  <PresentationFormat>ユーザー設定</PresentationFormat>
  <Slides>1</Slides>
  <Notes>0</Notes>
  <HiddenSlides>0</HiddenSlides>
  <MMClips>0</MMClips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terms:created xsi:type="dcterms:W3CDTF">2016-12-20T11:58:12Z</dcterms:created>
  <dcterms:modified xsi:type="dcterms:W3CDTF">2023-10-24T00:44:26Z</dcterms:modified>
  <cp:revision>61</cp:revision>
</cp:coreProperties>
</file>

<file path=docProps/custom.xml><?xml version="1.0" encoding="utf-8"?>
<Properties xmlns:vt="http://schemas.openxmlformats.org/officeDocument/2006/docPropsVTypes" xmlns="http://schemas.openxmlformats.org/officeDocument/2006/custom-properties"/>
</file>